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6" r:id="rId4"/>
  </p:sldMasterIdLst>
  <p:notesMasterIdLst>
    <p:notesMasterId r:id="rId24"/>
  </p:notesMasterIdLst>
  <p:handoutMasterIdLst>
    <p:handoutMasterId r:id="rId25"/>
  </p:handoutMasterIdLst>
  <p:sldIdLst>
    <p:sldId id="314" r:id="rId5"/>
    <p:sldId id="315" r:id="rId6"/>
    <p:sldId id="339" r:id="rId7"/>
    <p:sldId id="333" r:id="rId8"/>
    <p:sldId id="332" r:id="rId9"/>
    <p:sldId id="321" r:id="rId10"/>
    <p:sldId id="326" r:id="rId11"/>
    <p:sldId id="325" r:id="rId12"/>
    <p:sldId id="317" r:id="rId13"/>
    <p:sldId id="336" r:id="rId14"/>
    <p:sldId id="337" r:id="rId15"/>
    <p:sldId id="338" r:id="rId16"/>
    <p:sldId id="329" r:id="rId17"/>
    <p:sldId id="323" r:id="rId18"/>
    <p:sldId id="327" r:id="rId19"/>
    <p:sldId id="335" r:id="rId20"/>
    <p:sldId id="324" r:id="rId21"/>
    <p:sldId id="331" r:id="rId22"/>
    <p:sldId id="309"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360" userDrawn="1">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9E6DF"/>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CF72006-3764-F78A-9348-CD77B86A7269}" v="918" dt="2024-05-16T15:40:24.280"/>
    <p1510:client id="{A1616517-1E6B-3BE9-BF3F-11AEF0CCD03A}" v="358" dt="2024-05-16T15:56:48.335"/>
    <p1510:client id="{E0D8783C-BECB-B02A-9844-B706E8FD3B9C}" v="37" dt="2024-05-16T15:09:41.42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3360"/>
        <p:guide pos="3840"/>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32"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8" Type="http://schemas.openxmlformats.org/officeDocument/2006/relationships/image" Target="../media/image35.svg"/><Relationship Id="rId3" Type="http://schemas.openxmlformats.org/officeDocument/2006/relationships/image" Target="../media/image30.png"/><Relationship Id="rId7" Type="http://schemas.openxmlformats.org/officeDocument/2006/relationships/image" Target="../media/image34.png"/><Relationship Id="rId12" Type="http://schemas.openxmlformats.org/officeDocument/2006/relationships/image" Target="../media/image39.svg"/><Relationship Id="rId2" Type="http://schemas.openxmlformats.org/officeDocument/2006/relationships/image" Target="../media/image29.svg"/><Relationship Id="rId1" Type="http://schemas.openxmlformats.org/officeDocument/2006/relationships/image" Target="../media/image28.png"/><Relationship Id="rId6" Type="http://schemas.openxmlformats.org/officeDocument/2006/relationships/image" Target="../media/image33.svg"/><Relationship Id="rId11" Type="http://schemas.openxmlformats.org/officeDocument/2006/relationships/image" Target="../media/image38.png"/><Relationship Id="rId5" Type="http://schemas.openxmlformats.org/officeDocument/2006/relationships/image" Target="../media/image32.png"/><Relationship Id="rId10" Type="http://schemas.openxmlformats.org/officeDocument/2006/relationships/image" Target="../media/image37.svg"/><Relationship Id="rId4" Type="http://schemas.openxmlformats.org/officeDocument/2006/relationships/image" Target="../media/image31.svg"/><Relationship Id="rId9" Type="http://schemas.openxmlformats.org/officeDocument/2006/relationships/image" Target="../media/image36.png"/></Relationships>
</file>

<file path=ppt/diagrams/_rels/drawing1.xml.rels><?xml version="1.0" encoding="UTF-8" standalone="yes"?>
<Relationships xmlns="http://schemas.openxmlformats.org/package/2006/relationships"><Relationship Id="rId8" Type="http://schemas.openxmlformats.org/officeDocument/2006/relationships/image" Target="../media/image35.svg"/><Relationship Id="rId3" Type="http://schemas.openxmlformats.org/officeDocument/2006/relationships/image" Target="../media/image30.png"/><Relationship Id="rId7" Type="http://schemas.openxmlformats.org/officeDocument/2006/relationships/image" Target="../media/image34.png"/><Relationship Id="rId12" Type="http://schemas.openxmlformats.org/officeDocument/2006/relationships/image" Target="../media/image39.svg"/><Relationship Id="rId2" Type="http://schemas.openxmlformats.org/officeDocument/2006/relationships/image" Target="../media/image29.svg"/><Relationship Id="rId1" Type="http://schemas.openxmlformats.org/officeDocument/2006/relationships/image" Target="../media/image28.png"/><Relationship Id="rId6" Type="http://schemas.openxmlformats.org/officeDocument/2006/relationships/image" Target="../media/image33.svg"/><Relationship Id="rId11" Type="http://schemas.openxmlformats.org/officeDocument/2006/relationships/image" Target="../media/image38.png"/><Relationship Id="rId5" Type="http://schemas.openxmlformats.org/officeDocument/2006/relationships/image" Target="../media/image32.png"/><Relationship Id="rId10" Type="http://schemas.openxmlformats.org/officeDocument/2006/relationships/image" Target="../media/image37.svg"/><Relationship Id="rId4" Type="http://schemas.openxmlformats.org/officeDocument/2006/relationships/image" Target="../media/image31.svg"/><Relationship Id="rId9" Type="http://schemas.openxmlformats.org/officeDocument/2006/relationships/image" Target="../media/image36.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78E4FA6-6816-4249-8990-79F817129A1A}"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ACABBD1C-B921-43FB-8DD0-FDFADC9374E4}">
      <dgm:prSet/>
      <dgm:spPr/>
      <dgm:t>
        <a:bodyPr/>
        <a:lstStyle/>
        <a:p>
          <a:r>
            <a:rPr lang="en-US"/>
            <a:t>This project involves analyzing and modeling the Nifty50 stock market dataset from Kaggle. </a:t>
          </a:r>
        </a:p>
      </dgm:t>
    </dgm:pt>
    <dgm:pt modelId="{BCB2D98A-2FE3-43EE-866E-946FC7275CA0}" type="parTrans" cxnId="{E9CD7DA0-55EF-4466-A92E-1316D8AA523D}">
      <dgm:prSet/>
      <dgm:spPr/>
      <dgm:t>
        <a:bodyPr/>
        <a:lstStyle/>
        <a:p>
          <a:endParaRPr lang="en-US"/>
        </a:p>
      </dgm:t>
    </dgm:pt>
    <dgm:pt modelId="{B5C20791-010A-40F6-9625-DA04DE1CA750}" type="sibTrans" cxnId="{E9CD7DA0-55EF-4466-A92E-1316D8AA523D}">
      <dgm:prSet/>
      <dgm:spPr/>
      <dgm:t>
        <a:bodyPr/>
        <a:lstStyle/>
        <a:p>
          <a:endParaRPr lang="en-US"/>
        </a:p>
      </dgm:t>
    </dgm:pt>
    <dgm:pt modelId="{11F67E48-21D1-410C-8B72-E6C926630093}">
      <dgm:prSet/>
      <dgm:spPr/>
      <dgm:t>
        <a:bodyPr/>
        <a:lstStyle/>
        <a:p>
          <a:r>
            <a:rPr lang="en-US"/>
            <a:t>The Nifty50 is a stock market index that tracks the prices of the top 50 companies listed on the National Stock Exchange (NSE) in India.</a:t>
          </a:r>
        </a:p>
      </dgm:t>
    </dgm:pt>
    <dgm:pt modelId="{F9C03E06-E662-44DB-9024-35705E321583}" type="parTrans" cxnId="{C8D53FCF-DBC9-4F3C-8FA5-6A38D0650E6E}">
      <dgm:prSet/>
      <dgm:spPr/>
      <dgm:t>
        <a:bodyPr/>
        <a:lstStyle/>
        <a:p>
          <a:endParaRPr lang="en-US"/>
        </a:p>
      </dgm:t>
    </dgm:pt>
    <dgm:pt modelId="{FD43B6B5-22B2-4E09-B769-1C8A53993D54}" type="sibTrans" cxnId="{C8D53FCF-DBC9-4F3C-8FA5-6A38D0650E6E}">
      <dgm:prSet/>
      <dgm:spPr/>
      <dgm:t>
        <a:bodyPr/>
        <a:lstStyle/>
        <a:p>
          <a:endParaRPr lang="en-US"/>
        </a:p>
      </dgm:t>
    </dgm:pt>
    <dgm:pt modelId="{B8E255F7-052A-48A5-8289-C75FE3457191}">
      <dgm:prSet/>
      <dgm:spPr/>
      <dgm:t>
        <a:bodyPr/>
        <a:lstStyle/>
        <a:p>
          <a:r>
            <a:rPr lang="en-US"/>
            <a:t>It is a key benchmark for the Indian equity market. The goal of this project is to study the price movements and relationships between the 50 stocks that make up the Nifty50 index. </a:t>
          </a:r>
        </a:p>
      </dgm:t>
    </dgm:pt>
    <dgm:pt modelId="{04AF8E3D-491B-4682-99AC-16FA3C64D121}" type="parTrans" cxnId="{6966CB9C-B680-4D91-A235-722AC2C57A46}">
      <dgm:prSet/>
      <dgm:spPr/>
      <dgm:t>
        <a:bodyPr/>
        <a:lstStyle/>
        <a:p>
          <a:endParaRPr lang="en-US"/>
        </a:p>
      </dgm:t>
    </dgm:pt>
    <dgm:pt modelId="{D9DA540B-8565-4C22-8031-C96C30A8EC6F}" type="sibTrans" cxnId="{6966CB9C-B680-4D91-A235-722AC2C57A46}">
      <dgm:prSet/>
      <dgm:spPr/>
      <dgm:t>
        <a:bodyPr/>
        <a:lstStyle/>
        <a:p>
          <a:endParaRPr lang="en-US"/>
        </a:p>
      </dgm:t>
    </dgm:pt>
    <dgm:pt modelId="{891611FE-ADBD-4041-8807-E8871CAB1CAB}">
      <dgm:prSet/>
      <dgm:spPr/>
      <dgm:t>
        <a:bodyPr/>
        <a:lstStyle/>
        <a:p>
          <a:r>
            <a:rPr lang="en-US"/>
            <a:t>It covers various sectors of the Indian economy, including finance, technology, healthcare, and energy.</a:t>
          </a:r>
        </a:p>
      </dgm:t>
    </dgm:pt>
    <dgm:pt modelId="{83768FD2-AC36-4EEA-A1ED-3AF0D2E3096A}" type="parTrans" cxnId="{7FE6EADF-9837-4E0F-B320-77CEDA7D6AE2}">
      <dgm:prSet/>
      <dgm:spPr/>
      <dgm:t>
        <a:bodyPr/>
        <a:lstStyle/>
        <a:p>
          <a:endParaRPr lang="en-US"/>
        </a:p>
      </dgm:t>
    </dgm:pt>
    <dgm:pt modelId="{FDF3E31C-78D5-4308-AD29-CB9FCD390A70}" type="sibTrans" cxnId="{7FE6EADF-9837-4E0F-B320-77CEDA7D6AE2}">
      <dgm:prSet/>
      <dgm:spPr/>
      <dgm:t>
        <a:bodyPr/>
        <a:lstStyle/>
        <a:p>
          <a:endParaRPr lang="en-US"/>
        </a:p>
      </dgm:t>
    </dgm:pt>
    <dgm:pt modelId="{87554883-94D4-4321-AA26-214C9F4AB9F0}">
      <dgm:prSet/>
      <dgm:spPr/>
      <dgm:t>
        <a:bodyPr/>
        <a:lstStyle/>
        <a:p>
          <a:r>
            <a:rPr lang="en-US"/>
            <a:t>Significance: As a barometer of the Indian equity market, the NIFTY50 index plays a crucial role in tracking market sentiment and investor confidence. Understanding the dynamics of its constituent sectors is essential for making informed investment decisions.</a:t>
          </a:r>
        </a:p>
      </dgm:t>
    </dgm:pt>
    <dgm:pt modelId="{607C6255-8E3D-4345-90D9-93BEF827D673}" type="parTrans" cxnId="{954D5FF8-3908-4DA4-B1D0-A3179AC1A978}">
      <dgm:prSet/>
      <dgm:spPr/>
      <dgm:t>
        <a:bodyPr/>
        <a:lstStyle/>
        <a:p>
          <a:endParaRPr lang="en-US"/>
        </a:p>
      </dgm:t>
    </dgm:pt>
    <dgm:pt modelId="{F60564F7-3CE9-47D4-AAD5-CC8D74EBF2BE}" type="sibTrans" cxnId="{954D5FF8-3908-4DA4-B1D0-A3179AC1A978}">
      <dgm:prSet/>
      <dgm:spPr/>
      <dgm:t>
        <a:bodyPr/>
        <a:lstStyle/>
        <a:p>
          <a:endParaRPr lang="en-US"/>
        </a:p>
      </dgm:t>
    </dgm:pt>
    <dgm:pt modelId="{62D35DB9-8B9B-4BC9-9568-78749F1991D2}">
      <dgm:prSet/>
      <dgm:spPr/>
      <dgm:t>
        <a:bodyPr/>
        <a:lstStyle/>
        <a:p>
          <a:r>
            <a:rPr lang="en-US"/>
            <a:t>https://www.kaggle.com/datasets/rohanrao/nifty50-stock-market-data                                                                                </a:t>
          </a:r>
        </a:p>
      </dgm:t>
    </dgm:pt>
    <dgm:pt modelId="{1E75B399-84B5-4CA5-91D0-D17ABF0AE779}" type="parTrans" cxnId="{C424C8AE-2E8C-4E3D-9E78-CE35C0D34189}">
      <dgm:prSet/>
      <dgm:spPr/>
      <dgm:t>
        <a:bodyPr/>
        <a:lstStyle/>
        <a:p>
          <a:endParaRPr lang="en-US"/>
        </a:p>
      </dgm:t>
    </dgm:pt>
    <dgm:pt modelId="{B8C3899C-A072-4337-B1C5-D919F35BD6D6}" type="sibTrans" cxnId="{C424C8AE-2E8C-4E3D-9E78-CE35C0D34189}">
      <dgm:prSet/>
      <dgm:spPr/>
      <dgm:t>
        <a:bodyPr/>
        <a:lstStyle/>
        <a:p>
          <a:endParaRPr lang="en-US"/>
        </a:p>
      </dgm:t>
    </dgm:pt>
    <dgm:pt modelId="{CEC10254-5DED-4C54-B645-894A67283299}" type="pres">
      <dgm:prSet presAssocID="{078E4FA6-6816-4249-8990-79F817129A1A}" presName="root" presStyleCnt="0">
        <dgm:presLayoutVars>
          <dgm:dir/>
          <dgm:resizeHandles val="exact"/>
        </dgm:presLayoutVars>
      </dgm:prSet>
      <dgm:spPr/>
    </dgm:pt>
    <dgm:pt modelId="{4B4FD69D-6899-4C6D-82F6-E9B5EBE1BB9B}" type="pres">
      <dgm:prSet presAssocID="{078E4FA6-6816-4249-8990-79F817129A1A}" presName="container" presStyleCnt="0">
        <dgm:presLayoutVars>
          <dgm:dir/>
          <dgm:resizeHandles val="exact"/>
        </dgm:presLayoutVars>
      </dgm:prSet>
      <dgm:spPr/>
    </dgm:pt>
    <dgm:pt modelId="{4ABB9C9F-72EE-49AE-A974-BA94869A48BD}" type="pres">
      <dgm:prSet presAssocID="{ACABBD1C-B921-43FB-8DD0-FDFADC9374E4}" presName="compNode" presStyleCnt="0"/>
      <dgm:spPr/>
    </dgm:pt>
    <dgm:pt modelId="{31D55A39-3A32-4F9D-B5B4-C0A7B18F0A7D}" type="pres">
      <dgm:prSet presAssocID="{ACABBD1C-B921-43FB-8DD0-FDFADC9374E4}" presName="iconBgRect" presStyleLbl="bgShp" presStyleIdx="0" presStyleCnt="6"/>
      <dgm:spPr/>
    </dgm:pt>
    <dgm:pt modelId="{BC4A914B-D487-47A0-A5DF-6F932028386F}" type="pres">
      <dgm:prSet presAssocID="{ACABBD1C-B921-43FB-8DD0-FDFADC9374E4}"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tatistics"/>
        </a:ext>
      </dgm:extLst>
    </dgm:pt>
    <dgm:pt modelId="{0CD68B1A-29B4-44F6-BD8C-9EFEDAB7141D}" type="pres">
      <dgm:prSet presAssocID="{ACABBD1C-B921-43FB-8DD0-FDFADC9374E4}" presName="spaceRect" presStyleCnt="0"/>
      <dgm:spPr/>
    </dgm:pt>
    <dgm:pt modelId="{1751BC90-4E66-447F-96BA-98BFCC0AA501}" type="pres">
      <dgm:prSet presAssocID="{ACABBD1C-B921-43FB-8DD0-FDFADC9374E4}" presName="textRect" presStyleLbl="revTx" presStyleIdx="0" presStyleCnt="6">
        <dgm:presLayoutVars>
          <dgm:chMax val="1"/>
          <dgm:chPref val="1"/>
        </dgm:presLayoutVars>
      </dgm:prSet>
      <dgm:spPr/>
    </dgm:pt>
    <dgm:pt modelId="{031D9D5A-CA31-4D4F-8BFA-65A3AC733EDD}" type="pres">
      <dgm:prSet presAssocID="{B5C20791-010A-40F6-9625-DA04DE1CA750}" presName="sibTrans" presStyleLbl="sibTrans2D1" presStyleIdx="0" presStyleCnt="0"/>
      <dgm:spPr/>
    </dgm:pt>
    <dgm:pt modelId="{1003A2DB-6150-4364-92CA-24347ED33DE6}" type="pres">
      <dgm:prSet presAssocID="{11F67E48-21D1-410C-8B72-E6C926630093}" presName="compNode" presStyleCnt="0"/>
      <dgm:spPr/>
    </dgm:pt>
    <dgm:pt modelId="{F7DAB3C4-4BBC-4043-8C01-71085D2077B3}" type="pres">
      <dgm:prSet presAssocID="{11F67E48-21D1-410C-8B72-E6C926630093}" presName="iconBgRect" presStyleLbl="bgShp" presStyleIdx="1" presStyleCnt="6"/>
      <dgm:spPr/>
    </dgm:pt>
    <dgm:pt modelId="{93627499-5CF8-493E-962F-3D52B7D4D803}" type="pres">
      <dgm:prSet presAssocID="{11F67E48-21D1-410C-8B72-E6C926630093}"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ar Graph with Upward Trend"/>
        </a:ext>
      </dgm:extLst>
    </dgm:pt>
    <dgm:pt modelId="{F091DF66-5B2C-4041-A25A-E795DD2D444A}" type="pres">
      <dgm:prSet presAssocID="{11F67E48-21D1-410C-8B72-E6C926630093}" presName="spaceRect" presStyleCnt="0"/>
      <dgm:spPr/>
    </dgm:pt>
    <dgm:pt modelId="{7071F713-E901-4250-9461-B721FBF813E5}" type="pres">
      <dgm:prSet presAssocID="{11F67E48-21D1-410C-8B72-E6C926630093}" presName="textRect" presStyleLbl="revTx" presStyleIdx="1" presStyleCnt="6">
        <dgm:presLayoutVars>
          <dgm:chMax val="1"/>
          <dgm:chPref val="1"/>
        </dgm:presLayoutVars>
      </dgm:prSet>
      <dgm:spPr/>
    </dgm:pt>
    <dgm:pt modelId="{0BCFF401-5252-407B-98E3-FBBF74845ADF}" type="pres">
      <dgm:prSet presAssocID="{FD43B6B5-22B2-4E09-B769-1C8A53993D54}" presName="sibTrans" presStyleLbl="sibTrans2D1" presStyleIdx="0" presStyleCnt="0"/>
      <dgm:spPr/>
    </dgm:pt>
    <dgm:pt modelId="{12FD1390-D302-4FB9-A47B-CEB3E7A198F6}" type="pres">
      <dgm:prSet presAssocID="{B8E255F7-052A-48A5-8289-C75FE3457191}" presName="compNode" presStyleCnt="0"/>
      <dgm:spPr/>
    </dgm:pt>
    <dgm:pt modelId="{4FCBB833-54E7-4591-9091-986AC43C26D6}" type="pres">
      <dgm:prSet presAssocID="{B8E255F7-052A-48A5-8289-C75FE3457191}" presName="iconBgRect" presStyleLbl="bgShp" presStyleIdx="2" presStyleCnt="6"/>
      <dgm:spPr/>
    </dgm:pt>
    <dgm:pt modelId="{E8A6A286-D96C-4E9E-88E2-9285748761D9}" type="pres">
      <dgm:prSet presAssocID="{B8E255F7-052A-48A5-8289-C75FE3457191}"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Upward trend"/>
        </a:ext>
      </dgm:extLst>
    </dgm:pt>
    <dgm:pt modelId="{E1A4AAC9-7B03-4D6E-8AFC-99ED34238025}" type="pres">
      <dgm:prSet presAssocID="{B8E255F7-052A-48A5-8289-C75FE3457191}" presName="spaceRect" presStyleCnt="0"/>
      <dgm:spPr/>
    </dgm:pt>
    <dgm:pt modelId="{7005037B-345D-4EDC-A380-190C2AC68446}" type="pres">
      <dgm:prSet presAssocID="{B8E255F7-052A-48A5-8289-C75FE3457191}" presName="textRect" presStyleLbl="revTx" presStyleIdx="2" presStyleCnt="6">
        <dgm:presLayoutVars>
          <dgm:chMax val="1"/>
          <dgm:chPref val="1"/>
        </dgm:presLayoutVars>
      </dgm:prSet>
      <dgm:spPr/>
    </dgm:pt>
    <dgm:pt modelId="{21EE3BA0-8081-4AFE-9EE2-00762359069D}" type="pres">
      <dgm:prSet presAssocID="{D9DA540B-8565-4C22-8031-C96C30A8EC6F}" presName="sibTrans" presStyleLbl="sibTrans2D1" presStyleIdx="0" presStyleCnt="0"/>
      <dgm:spPr/>
    </dgm:pt>
    <dgm:pt modelId="{FD422C5D-40F5-4E00-823D-D1410ABE1CCF}" type="pres">
      <dgm:prSet presAssocID="{891611FE-ADBD-4041-8807-E8871CAB1CAB}" presName="compNode" presStyleCnt="0"/>
      <dgm:spPr/>
    </dgm:pt>
    <dgm:pt modelId="{DE887273-17A9-4A4D-BBEA-CD2E9A2451A5}" type="pres">
      <dgm:prSet presAssocID="{891611FE-ADBD-4041-8807-E8871CAB1CAB}" presName="iconBgRect" presStyleLbl="bgShp" presStyleIdx="3" presStyleCnt="6"/>
      <dgm:spPr/>
    </dgm:pt>
    <dgm:pt modelId="{3C0F462A-8C98-4963-BFED-E66587717E8A}" type="pres">
      <dgm:prSet presAssocID="{891611FE-ADBD-4041-8807-E8871CAB1CAB}"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Light Bulb and Gear"/>
        </a:ext>
      </dgm:extLst>
    </dgm:pt>
    <dgm:pt modelId="{EDD14261-E34F-4BAB-A81A-7694813BD78F}" type="pres">
      <dgm:prSet presAssocID="{891611FE-ADBD-4041-8807-E8871CAB1CAB}" presName="spaceRect" presStyleCnt="0"/>
      <dgm:spPr/>
    </dgm:pt>
    <dgm:pt modelId="{E4D3FC68-B346-410F-BF36-AF12C069A144}" type="pres">
      <dgm:prSet presAssocID="{891611FE-ADBD-4041-8807-E8871CAB1CAB}" presName="textRect" presStyleLbl="revTx" presStyleIdx="3" presStyleCnt="6">
        <dgm:presLayoutVars>
          <dgm:chMax val="1"/>
          <dgm:chPref val="1"/>
        </dgm:presLayoutVars>
      </dgm:prSet>
      <dgm:spPr/>
    </dgm:pt>
    <dgm:pt modelId="{276EA895-900A-470F-90F6-002CD90463AB}" type="pres">
      <dgm:prSet presAssocID="{FDF3E31C-78D5-4308-AD29-CB9FCD390A70}" presName="sibTrans" presStyleLbl="sibTrans2D1" presStyleIdx="0" presStyleCnt="0"/>
      <dgm:spPr/>
    </dgm:pt>
    <dgm:pt modelId="{0A19464A-BFC9-4474-9F40-89BF8AAA7DA4}" type="pres">
      <dgm:prSet presAssocID="{87554883-94D4-4321-AA26-214C9F4AB9F0}" presName="compNode" presStyleCnt="0"/>
      <dgm:spPr/>
    </dgm:pt>
    <dgm:pt modelId="{BC54AA4E-F225-4B27-8A2C-714C25D85BA9}" type="pres">
      <dgm:prSet presAssocID="{87554883-94D4-4321-AA26-214C9F4AB9F0}" presName="iconBgRect" presStyleLbl="bgShp" presStyleIdx="4" presStyleCnt="6"/>
      <dgm:spPr/>
    </dgm:pt>
    <dgm:pt modelId="{B2A1C89F-AD84-43CD-8552-D1FC1942314B}" type="pres">
      <dgm:prSet presAssocID="{87554883-94D4-4321-AA26-214C9F4AB9F0}"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Farm scene"/>
        </a:ext>
      </dgm:extLst>
    </dgm:pt>
    <dgm:pt modelId="{B6287A84-EABE-4545-A620-F1292FCC54A5}" type="pres">
      <dgm:prSet presAssocID="{87554883-94D4-4321-AA26-214C9F4AB9F0}" presName="spaceRect" presStyleCnt="0"/>
      <dgm:spPr/>
    </dgm:pt>
    <dgm:pt modelId="{A1225D39-F669-4F22-8FBE-2006720ED59E}" type="pres">
      <dgm:prSet presAssocID="{87554883-94D4-4321-AA26-214C9F4AB9F0}" presName="textRect" presStyleLbl="revTx" presStyleIdx="4" presStyleCnt="6">
        <dgm:presLayoutVars>
          <dgm:chMax val="1"/>
          <dgm:chPref val="1"/>
        </dgm:presLayoutVars>
      </dgm:prSet>
      <dgm:spPr/>
    </dgm:pt>
    <dgm:pt modelId="{BF63698A-EF7D-4304-BA02-BDEF8BA011FA}" type="pres">
      <dgm:prSet presAssocID="{F60564F7-3CE9-47D4-AAD5-CC8D74EBF2BE}" presName="sibTrans" presStyleLbl="sibTrans2D1" presStyleIdx="0" presStyleCnt="0"/>
      <dgm:spPr/>
    </dgm:pt>
    <dgm:pt modelId="{1CA71898-4F3E-457B-ACA5-FAF023645AEC}" type="pres">
      <dgm:prSet presAssocID="{62D35DB9-8B9B-4BC9-9568-78749F1991D2}" presName="compNode" presStyleCnt="0"/>
      <dgm:spPr/>
    </dgm:pt>
    <dgm:pt modelId="{B2FBAAE7-1B44-4132-9739-B09DEA49DB35}" type="pres">
      <dgm:prSet presAssocID="{62D35DB9-8B9B-4BC9-9568-78749F1991D2}" presName="iconBgRect" presStyleLbl="bgShp" presStyleIdx="5" presStyleCnt="6"/>
      <dgm:spPr/>
    </dgm:pt>
    <dgm:pt modelId="{6BD5A161-069C-412A-A1B0-05F44BC27813}" type="pres">
      <dgm:prSet presAssocID="{62D35DB9-8B9B-4BC9-9568-78749F1991D2}"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Earth Globe Americas"/>
        </a:ext>
      </dgm:extLst>
    </dgm:pt>
    <dgm:pt modelId="{6A830DD9-16B5-4564-9F54-C0E76ECD46F9}" type="pres">
      <dgm:prSet presAssocID="{62D35DB9-8B9B-4BC9-9568-78749F1991D2}" presName="spaceRect" presStyleCnt="0"/>
      <dgm:spPr/>
    </dgm:pt>
    <dgm:pt modelId="{572D44BD-64EC-410D-ABED-094B9CBB0DCD}" type="pres">
      <dgm:prSet presAssocID="{62D35DB9-8B9B-4BC9-9568-78749F1991D2}" presName="textRect" presStyleLbl="revTx" presStyleIdx="5" presStyleCnt="6">
        <dgm:presLayoutVars>
          <dgm:chMax val="1"/>
          <dgm:chPref val="1"/>
        </dgm:presLayoutVars>
      </dgm:prSet>
      <dgm:spPr/>
    </dgm:pt>
  </dgm:ptLst>
  <dgm:cxnLst>
    <dgm:cxn modelId="{03A2D21B-870C-4178-979B-885142228491}" type="presOf" srcId="{87554883-94D4-4321-AA26-214C9F4AB9F0}" destId="{A1225D39-F669-4F22-8FBE-2006720ED59E}" srcOrd="0" destOrd="0" presId="urn:microsoft.com/office/officeart/2018/2/layout/IconCircleList"/>
    <dgm:cxn modelId="{DE627F32-C5BE-412E-A9C2-3848AAC4348F}" type="presOf" srcId="{B5C20791-010A-40F6-9625-DA04DE1CA750}" destId="{031D9D5A-CA31-4D4F-8BFA-65A3AC733EDD}" srcOrd="0" destOrd="0" presId="urn:microsoft.com/office/officeart/2018/2/layout/IconCircleList"/>
    <dgm:cxn modelId="{134E1E43-2E7F-4662-A5D1-39971AFE970A}" type="presOf" srcId="{078E4FA6-6816-4249-8990-79F817129A1A}" destId="{CEC10254-5DED-4C54-B645-894A67283299}" srcOrd="0" destOrd="0" presId="urn:microsoft.com/office/officeart/2018/2/layout/IconCircleList"/>
    <dgm:cxn modelId="{667E9F65-7825-45E1-A5FA-5F8BAE5016B9}" type="presOf" srcId="{891611FE-ADBD-4041-8807-E8871CAB1CAB}" destId="{E4D3FC68-B346-410F-BF36-AF12C069A144}" srcOrd="0" destOrd="0" presId="urn:microsoft.com/office/officeart/2018/2/layout/IconCircleList"/>
    <dgm:cxn modelId="{7A173650-6BB5-41D3-8FA2-97AEB918FBC9}" type="presOf" srcId="{D9DA540B-8565-4C22-8031-C96C30A8EC6F}" destId="{21EE3BA0-8081-4AFE-9EE2-00762359069D}" srcOrd="0" destOrd="0" presId="urn:microsoft.com/office/officeart/2018/2/layout/IconCircleList"/>
    <dgm:cxn modelId="{6E944C74-9C2C-4486-8655-19A1FB022ECC}" type="presOf" srcId="{B8E255F7-052A-48A5-8289-C75FE3457191}" destId="{7005037B-345D-4EDC-A380-190C2AC68446}" srcOrd="0" destOrd="0" presId="urn:microsoft.com/office/officeart/2018/2/layout/IconCircleList"/>
    <dgm:cxn modelId="{962AA181-16A3-4DA2-9D09-88C9A98085E5}" type="presOf" srcId="{ACABBD1C-B921-43FB-8DD0-FDFADC9374E4}" destId="{1751BC90-4E66-447F-96BA-98BFCC0AA501}" srcOrd="0" destOrd="0" presId="urn:microsoft.com/office/officeart/2018/2/layout/IconCircleList"/>
    <dgm:cxn modelId="{AD3E9F96-3175-480F-B9CD-32F576A2B01A}" type="presOf" srcId="{62D35DB9-8B9B-4BC9-9568-78749F1991D2}" destId="{572D44BD-64EC-410D-ABED-094B9CBB0DCD}" srcOrd="0" destOrd="0" presId="urn:microsoft.com/office/officeart/2018/2/layout/IconCircleList"/>
    <dgm:cxn modelId="{6966CB9C-B680-4D91-A235-722AC2C57A46}" srcId="{078E4FA6-6816-4249-8990-79F817129A1A}" destId="{B8E255F7-052A-48A5-8289-C75FE3457191}" srcOrd="2" destOrd="0" parTransId="{04AF8E3D-491B-4682-99AC-16FA3C64D121}" sibTransId="{D9DA540B-8565-4C22-8031-C96C30A8EC6F}"/>
    <dgm:cxn modelId="{E9CD7DA0-55EF-4466-A92E-1316D8AA523D}" srcId="{078E4FA6-6816-4249-8990-79F817129A1A}" destId="{ACABBD1C-B921-43FB-8DD0-FDFADC9374E4}" srcOrd="0" destOrd="0" parTransId="{BCB2D98A-2FE3-43EE-866E-946FC7275CA0}" sibTransId="{B5C20791-010A-40F6-9625-DA04DE1CA750}"/>
    <dgm:cxn modelId="{B5AC87AA-C954-4231-B041-5E8C61BE596B}" type="presOf" srcId="{F60564F7-3CE9-47D4-AAD5-CC8D74EBF2BE}" destId="{BF63698A-EF7D-4304-BA02-BDEF8BA011FA}" srcOrd="0" destOrd="0" presId="urn:microsoft.com/office/officeart/2018/2/layout/IconCircleList"/>
    <dgm:cxn modelId="{C424C8AE-2E8C-4E3D-9E78-CE35C0D34189}" srcId="{078E4FA6-6816-4249-8990-79F817129A1A}" destId="{62D35DB9-8B9B-4BC9-9568-78749F1991D2}" srcOrd="5" destOrd="0" parTransId="{1E75B399-84B5-4CA5-91D0-D17ABF0AE779}" sibTransId="{B8C3899C-A072-4337-B1C5-D919F35BD6D6}"/>
    <dgm:cxn modelId="{45A389BB-FF06-4BD3-A6A1-E1E48D796B0E}" type="presOf" srcId="{11F67E48-21D1-410C-8B72-E6C926630093}" destId="{7071F713-E901-4250-9461-B721FBF813E5}" srcOrd="0" destOrd="0" presId="urn:microsoft.com/office/officeart/2018/2/layout/IconCircleList"/>
    <dgm:cxn modelId="{0CF84CBC-FC8C-4D18-825F-82EFF310F6AA}" type="presOf" srcId="{FD43B6B5-22B2-4E09-B769-1C8A53993D54}" destId="{0BCFF401-5252-407B-98E3-FBBF74845ADF}" srcOrd="0" destOrd="0" presId="urn:microsoft.com/office/officeart/2018/2/layout/IconCircleList"/>
    <dgm:cxn modelId="{C8D53FCF-DBC9-4F3C-8FA5-6A38D0650E6E}" srcId="{078E4FA6-6816-4249-8990-79F817129A1A}" destId="{11F67E48-21D1-410C-8B72-E6C926630093}" srcOrd="1" destOrd="0" parTransId="{F9C03E06-E662-44DB-9024-35705E321583}" sibTransId="{FD43B6B5-22B2-4E09-B769-1C8A53993D54}"/>
    <dgm:cxn modelId="{A21A4ED8-9593-4A1A-A7F9-C0C65C8FAB81}" type="presOf" srcId="{FDF3E31C-78D5-4308-AD29-CB9FCD390A70}" destId="{276EA895-900A-470F-90F6-002CD90463AB}" srcOrd="0" destOrd="0" presId="urn:microsoft.com/office/officeart/2018/2/layout/IconCircleList"/>
    <dgm:cxn modelId="{7FE6EADF-9837-4E0F-B320-77CEDA7D6AE2}" srcId="{078E4FA6-6816-4249-8990-79F817129A1A}" destId="{891611FE-ADBD-4041-8807-E8871CAB1CAB}" srcOrd="3" destOrd="0" parTransId="{83768FD2-AC36-4EEA-A1ED-3AF0D2E3096A}" sibTransId="{FDF3E31C-78D5-4308-AD29-CB9FCD390A70}"/>
    <dgm:cxn modelId="{954D5FF8-3908-4DA4-B1D0-A3179AC1A978}" srcId="{078E4FA6-6816-4249-8990-79F817129A1A}" destId="{87554883-94D4-4321-AA26-214C9F4AB9F0}" srcOrd="4" destOrd="0" parTransId="{607C6255-8E3D-4345-90D9-93BEF827D673}" sibTransId="{F60564F7-3CE9-47D4-AAD5-CC8D74EBF2BE}"/>
    <dgm:cxn modelId="{4F6455E1-F1CA-48A2-8DCA-4913278BF650}" type="presParOf" srcId="{CEC10254-5DED-4C54-B645-894A67283299}" destId="{4B4FD69D-6899-4C6D-82F6-E9B5EBE1BB9B}" srcOrd="0" destOrd="0" presId="urn:microsoft.com/office/officeart/2018/2/layout/IconCircleList"/>
    <dgm:cxn modelId="{C1FADF9A-E08C-4784-BB9C-B666B9CB4B76}" type="presParOf" srcId="{4B4FD69D-6899-4C6D-82F6-E9B5EBE1BB9B}" destId="{4ABB9C9F-72EE-49AE-A974-BA94869A48BD}" srcOrd="0" destOrd="0" presId="urn:microsoft.com/office/officeart/2018/2/layout/IconCircleList"/>
    <dgm:cxn modelId="{8376761D-0A2E-4884-9ED5-616C66200E5B}" type="presParOf" srcId="{4ABB9C9F-72EE-49AE-A974-BA94869A48BD}" destId="{31D55A39-3A32-4F9D-B5B4-C0A7B18F0A7D}" srcOrd="0" destOrd="0" presId="urn:microsoft.com/office/officeart/2018/2/layout/IconCircleList"/>
    <dgm:cxn modelId="{B6B54332-E1F7-4595-818E-40EC48B6B6EA}" type="presParOf" srcId="{4ABB9C9F-72EE-49AE-A974-BA94869A48BD}" destId="{BC4A914B-D487-47A0-A5DF-6F932028386F}" srcOrd="1" destOrd="0" presId="urn:microsoft.com/office/officeart/2018/2/layout/IconCircleList"/>
    <dgm:cxn modelId="{0510F65B-0CC9-4EBB-A3F5-D55782273BBB}" type="presParOf" srcId="{4ABB9C9F-72EE-49AE-A974-BA94869A48BD}" destId="{0CD68B1A-29B4-44F6-BD8C-9EFEDAB7141D}" srcOrd="2" destOrd="0" presId="urn:microsoft.com/office/officeart/2018/2/layout/IconCircleList"/>
    <dgm:cxn modelId="{75AF10EC-3600-4E9F-952C-312B84F23A65}" type="presParOf" srcId="{4ABB9C9F-72EE-49AE-A974-BA94869A48BD}" destId="{1751BC90-4E66-447F-96BA-98BFCC0AA501}" srcOrd="3" destOrd="0" presId="urn:microsoft.com/office/officeart/2018/2/layout/IconCircleList"/>
    <dgm:cxn modelId="{ACDFA666-5E55-497E-996A-70A7ACFD9BF3}" type="presParOf" srcId="{4B4FD69D-6899-4C6D-82F6-E9B5EBE1BB9B}" destId="{031D9D5A-CA31-4D4F-8BFA-65A3AC733EDD}" srcOrd="1" destOrd="0" presId="urn:microsoft.com/office/officeart/2018/2/layout/IconCircleList"/>
    <dgm:cxn modelId="{1B5A16A2-9F6A-44BE-9246-EAB8B9C57CC5}" type="presParOf" srcId="{4B4FD69D-6899-4C6D-82F6-E9B5EBE1BB9B}" destId="{1003A2DB-6150-4364-92CA-24347ED33DE6}" srcOrd="2" destOrd="0" presId="urn:microsoft.com/office/officeart/2018/2/layout/IconCircleList"/>
    <dgm:cxn modelId="{533136D5-AACD-46CD-8AA5-E3ED132AA098}" type="presParOf" srcId="{1003A2DB-6150-4364-92CA-24347ED33DE6}" destId="{F7DAB3C4-4BBC-4043-8C01-71085D2077B3}" srcOrd="0" destOrd="0" presId="urn:microsoft.com/office/officeart/2018/2/layout/IconCircleList"/>
    <dgm:cxn modelId="{8CE05FCA-CF86-4755-8BD0-FE66BADE5877}" type="presParOf" srcId="{1003A2DB-6150-4364-92CA-24347ED33DE6}" destId="{93627499-5CF8-493E-962F-3D52B7D4D803}" srcOrd="1" destOrd="0" presId="urn:microsoft.com/office/officeart/2018/2/layout/IconCircleList"/>
    <dgm:cxn modelId="{70D8BB04-3DF2-49EC-999A-B84223C78059}" type="presParOf" srcId="{1003A2DB-6150-4364-92CA-24347ED33DE6}" destId="{F091DF66-5B2C-4041-A25A-E795DD2D444A}" srcOrd="2" destOrd="0" presId="urn:microsoft.com/office/officeart/2018/2/layout/IconCircleList"/>
    <dgm:cxn modelId="{08B6782F-95B1-498D-8F74-AFA98BC7C249}" type="presParOf" srcId="{1003A2DB-6150-4364-92CA-24347ED33DE6}" destId="{7071F713-E901-4250-9461-B721FBF813E5}" srcOrd="3" destOrd="0" presId="urn:microsoft.com/office/officeart/2018/2/layout/IconCircleList"/>
    <dgm:cxn modelId="{0953BC0C-F4E1-4E6D-BD63-6BB11877EB2D}" type="presParOf" srcId="{4B4FD69D-6899-4C6D-82F6-E9B5EBE1BB9B}" destId="{0BCFF401-5252-407B-98E3-FBBF74845ADF}" srcOrd="3" destOrd="0" presId="urn:microsoft.com/office/officeart/2018/2/layout/IconCircleList"/>
    <dgm:cxn modelId="{6DBD2874-C71A-462A-B9C7-68791DCC5F7B}" type="presParOf" srcId="{4B4FD69D-6899-4C6D-82F6-E9B5EBE1BB9B}" destId="{12FD1390-D302-4FB9-A47B-CEB3E7A198F6}" srcOrd="4" destOrd="0" presId="urn:microsoft.com/office/officeart/2018/2/layout/IconCircleList"/>
    <dgm:cxn modelId="{B4CEE7A7-E803-478D-B5ED-6FAFAF2D27B2}" type="presParOf" srcId="{12FD1390-D302-4FB9-A47B-CEB3E7A198F6}" destId="{4FCBB833-54E7-4591-9091-986AC43C26D6}" srcOrd="0" destOrd="0" presId="urn:microsoft.com/office/officeart/2018/2/layout/IconCircleList"/>
    <dgm:cxn modelId="{A5B3C233-494D-4073-94A2-DEDC446C64CB}" type="presParOf" srcId="{12FD1390-D302-4FB9-A47B-CEB3E7A198F6}" destId="{E8A6A286-D96C-4E9E-88E2-9285748761D9}" srcOrd="1" destOrd="0" presId="urn:microsoft.com/office/officeart/2018/2/layout/IconCircleList"/>
    <dgm:cxn modelId="{CEB738B5-AB9E-420E-BA75-7EB0E01AAD1D}" type="presParOf" srcId="{12FD1390-D302-4FB9-A47B-CEB3E7A198F6}" destId="{E1A4AAC9-7B03-4D6E-8AFC-99ED34238025}" srcOrd="2" destOrd="0" presId="urn:microsoft.com/office/officeart/2018/2/layout/IconCircleList"/>
    <dgm:cxn modelId="{6EC6B271-E157-4E60-8EA5-3E12C54A0F46}" type="presParOf" srcId="{12FD1390-D302-4FB9-A47B-CEB3E7A198F6}" destId="{7005037B-345D-4EDC-A380-190C2AC68446}" srcOrd="3" destOrd="0" presId="urn:microsoft.com/office/officeart/2018/2/layout/IconCircleList"/>
    <dgm:cxn modelId="{C39A0E11-BC94-42E2-8EBB-B63E5D25B8CE}" type="presParOf" srcId="{4B4FD69D-6899-4C6D-82F6-E9B5EBE1BB9B}" destId="{21EE3BA0-8081-4AFE-9EE2-00762359069D}" srcOrd="5" destOrd="0" presId="urn:microsoft.com/office/officeart/2018/2/layout/IconCircleList"/>
    <dgm:cxn modelId="{C49F905B-B990-4472-B25E-CBF328AEA4F1}" type="presParOf" srcId="{4B4FD69D-6899-4C6D-82F6-E9B5EBE1BB9B}" destId="{FD422C5D-40F5-4E00-823D-D1410ABE1CCF}" srcOrd="6" destOrd="0" presId="urn:microsoft.com/office/officeart/2018/2/layout/IconCircleList"/>
    <dgm:cxn modelId="{B0154A9A-F0B2-41DB-974D-4A0E99EC4648}" type="presParOf" srcId="{FD422C5D-40F5-4E00-823D-D1410ABE1CCF}" destId="{DE887273-17A9-4A4D-BBEA-CD2E9A2451A5}" srcOrd="0" destOrd="0" presId="urn:microsoft.com/office/officeart/2018/2/layout/IconCircleList"/>
    <dgm:cxn modelId="{8ED8FA5C-35BD-4856-917E-2717613C3BF7}" type="presParOf" srcId="{FD422C5D-40F5-4E00-823D-D1410ABE1CCF}" destId="{3C0F462A-8C98-4963-BFED-E66587717E8A}" srcOrd="1" destOrd="0" presId="urn:microsoft.com/office/officeart/2018/2/layout/IconCircleList"/>
    <dgm:cxn modelId="{DEC2305E-772B-4301-99C3-002804B81DC3}" type="presParOf" srcId="{FD422C5D-40F5-4E00-823D-D1410ABE1CCF}" destId="{EDD14261-E34F-4BAB-A81A-7694813BD78F}" srcOrd="2" destOrd="0" presId="urn:microsoft.com/office/officeart/2018/2/layout/IconCircleList"/>
    <dgm:cxn modelId="{CE84E600-1DE8-4630-855E-873E78D7C1DE}" type="presParOf" srcId="{FD422C5D-40F5-4E00-823D-D1410ABE1CCF}" destId="{E4D3FC68-B346-410F-BF36-AF12C069A144}" srcOrd="3" destOrd="0" presId="urn:microsoft.com/office/officeart/2018/2/layout/IconCircleList"/>
    <dgm:cxn modelId="{4936BB7F-8E10-481F-B51C-7DBA577FCE00}" type="presParOf" srcId="{4B4FD69D-6899-4C6D-82F6-E9B5EBE1BB9B}" destId="{276EA895-900A-470F-90F6-002CD90463AB}" srcOrd="7" destOrd="0" presId="urn:microsoft.com/office/officeart/2018/2/layout/IconCircleList"/>
    <dgm:cxn modelId="{16B3658B-B99D-461C-A329-C7B62156239F}" type="presParOf" srcId="{4B4FD69D-6899-4C6D-82F6-E9B5EBE1BB9B}" destId="{0A19464A-BFC9-4474-9F40-89BF8AAA7DA4}" srcOrd="8" destOrd="0" presId="urn:microsoft.com/office/officeart/2018/2/layout/IconCircleList"/>
    <dgm:cxn modelId="{645F582E-DF42-494D-A542-348DF6152FE1}" type="presParOf" srcId="{0A19464A-BFC9-4474-9F40-89BF8AAA7DA4}" destId="{BC54AA4E-F225-4B27-8A2C-714C25D85BA9}" srcOrd="0" destOrd="0" presId="urn:microsoft.com/office/officeart/2018/2/layout/IconCircleList"/>
    <dgm:cxn modelId="{D6D78296-3453-414A-8BD7-8DC59A5AF50A}" type="presParOf" srcId="{0A19464A-BFC9-4474-9F40-89BF8AAA7DA4}" destId="{B2A1C89F-AD84-43CD-8552-D1FC1942314B}" srcOrd="1" destOrd="0" presId="urn:microsoft.com/office/officeart/2018/2/layout/IconCircleList"/>
    <dgm:cxn modelId="{3C0F6EBA-9F40-4A09-B473-E28A2241A924}" type="presParOf" srcId="{0A19464A-BFC9-4474-9F40-89BF8AAA7DA4}" destId="{B6287A84-EABE-4545-A620-F1292FCC54A5}" srcOrd="2" destOrd="0" presId="urn:microsoft.com/office/officeart/2018/2/layout/IconCircleList"/>
    <dgm:cxn modelId="{47C62F0D-F116-413E-91D3-ECA5CE389133}" type="presParOf" srcId="{0A19464A-BFC9-4474-9F40-89BF8AAA7DA4}" destId="{A1225D39-F669-4F22-8FBE-2006720ED59E}" srcOrd="3" destOrd="0" presId="urn:microsoft.com/office/officeart/2018/2/layout/IconCircleList"/>
    <dgm:cxn modelId="{76E8F49F-F46C-41D7-B7B5-1BDFF483C14A}" type="presParOf" srcId="{4B4FD69D-6899-4C6D-82F6-E9B5EBE1BB9B}" destId="{BF63698A-EF7D-4304-BA02-BDEF8BA011FA}" srcOrd="9" destOrd="0" presId="urn:microsoft.com/office/officeart/2018/2/layout/IconCircleList"/>
    <dgm:cxn modelId="{BFE52D4B-56C1-41C9-8784-9C06720D5510}" type="presParOf" srcId="{4B4FD69D-6899-4C6D-82F6-E9B5EBE1BB9B}" destId="{1CA71898-4F3E-457B-ACA5-FAF023645AEC}" srcOrd="10" destOrd="0" presId="urn:microsoft.com/office/officeart/2018/2/layout/IconCircleList"/>
    <dgm:cxn modelId="{E86E1E15-B2DF-4360-9021-F49E740B3260}" type="presParOf" srcId="{1CA71898-4F3E-457B-ACA5-FAF023645AEC}" destId="{B2FBAAE7-1B44-4132-9739-B09DEA49DB35}" srcOrd="0" destOrd="0" presId="urn:microsoft.com/office/officeart/2018/2/layout/IconCircleList"/>
    <dgm:cxn modelId="{113D3EEE-44D9-4C12-9505-CE638BA428F1}" type="presParOf" srcId="{1CA71898-4F3E-457B-ACA5-FAF023645AEC}" destId="{6BD5A161-069C-412A-A1B0-05F44BC27813}" srcOrd="1" destOrd="0" presId="urn:microsoft.com/office/officeart/2018/2/layout/IconCircleList"/>
    <dgm:cxn modelId="{0A081454-BD25-498A-A25E-0CA084CDD755}" type="presParOf" srcId="{1CA71898-4F3E-457B-ACA5-FAF023645AEC}" destId="{6A830DD9-16B5-4564-9F54-C0E76ECD46F9}" srcOrd="2" destOrd="0" presId="urn:microsoft.com/office/officeart/2018/2/layout/IconCircleList"/>
    <dgm:cxn modelId="{82A162B7-451F-46E1-AA07-ED8D2041172A}" type="presParOf" srcId="{1CA71898-4F3E-457B-ACA5-FAF023645AEC}" destId="{572D44BD-64EC-410D-ABED-094B9CBB0DCD}"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08F3D10-3808-4C5D-9B5E-6B28E7881E81}" type="doc">
      <dgm:prSet loTypeId="urn:microsoft.com/office/officeart/2008/layout/LinedList" loCatId="list" qsTypeId="urn:microsoft.com/office/officeart/2005/8/quickstyle/simple1" qsCatId="simple" csTypeId="urn:microsoft.com/office/officeart/2005/8/colors/accent2_2" csCatId="accent2"/>
      <dgm:spPr/>
      <dgm:t>
        <a:bodyPr/>
        <a:lstStyle/>
        <a:p>
          <a:endParaRPr lang="en-US"/>
        </a:p>
      </dgm:t>
    </dgm:pt>
    <dgm:pt modelId="{A27103F8-8F1B-4D2F-84B4-292482E37678}">
      <dgm:prSet/>
      <dgm:spPr/>
      <dgm:t>
        <a:bodyPr/>
        <a:lstStyle/>
        <a:p>
          <a:r>
            <a:rPr lang="en-US" b="1"/>
            <a:t>Hybrid Models: </a:t>
          </a:r>
          <a:r>
            <a:rPr lang="en-US"/>
            <a:t>Combine LSTM with other models like Convolutional Neural Networks (CNNs) to capture both temporal and spatial features in the data.</a:t>
          </a:r>
        </a:p>
      </dgm:t>
    </dgm:pt>
    <dgm:pt modelId="{49A4B6FA-CE5D-4092-8389-48ECEF105ECB}" type="parTrans" cxnId="{85D11884-8144-4ABA-B8A0-E07F31EF5BB6}">
      <dgm:prSet/>
      <dgm:spPr/>
      <dgm:t>
        <a:bodyPr/>
        <a:lstStyle/>
        <a:p>
          <a:endParaRPr lang="en-US"/>
        </a:p>
      </dgm:t>
    </dgm:pt>
    <dgm:pt modelId="{9756CEEA-B666-441D-87C9-13312C30FEF0}" type="sibTrans" cxnId="{85D11884-8144-4ABA-B8A0-E07F31EF5BB6}">
      <dgm:prSet/>
      <dgm:spPr/>
      <dgm:t>
        <a:bodyPr/>
        <a:lstStyle/>
        <a:p>
          <a:endParaRPr lang="en-US"/>
        </a:p>
      </dgm:t>
    </dgm:pt>
    <dgm:pt modelId="{E83DD84F-4A5B-458A-8801-81C1392B6FD3}">
      <dgm:prSet/>
      <dgm:spPr/>
      <dgm:t>
        <a:bodyPr/>
        <a:lstStyle/>
        <a:p>
          <a:r>
            <a:rPr lang="en-US" b="1"/>
            <a:t>Attention Mechanisms: </a:t>
          </a:r>
          <a:r>
            <a:rPr lang="en-US"/>
            <a:t>Implement attention mechanisms in your LSTM model to allow the model to focus on the most relevant parts of the input sequence.</a:t>
          </a:r>
        </a:p>
      </dgm:t>
    </dgm:pt>
    <dgm:pt modelId="{9BE756CB-4DE4-480E-92A0-92EBAAD653A5}" type="parTrans" cxnId="{FCB9A375-46DC-44D3-BA6E-225883D3DFFE}">
      <dgm:prSet/>
      <dgm:spPr/>
      <dgm:t>
        <a:bodyPr/>
        <a:lstStyle/>
        <a:p>
          <a:endParaRPr lang="en-US"/>
        </a:p>
      </dgm:t>
    </dgm:pt>
    <dgm:pt modelId="{63A8221F-9540-42EC-AF12-D60C87FA66DA}" type="sibTrans" cxnId="{FCB9A375-46DC-44D3-BA6E-225883D3DFFE}">
      <dgm:prSet/>
      <dgm:spPr/>
      <dgm:t>
        <a:bodyPr/>
        <a:lstStyle/>
        <a:p>
          <a:endParaRPr lang="en-US"/>
        </a:p>
      </dgm:t>
    </dgm:pt>
    <dgm:pt modelId="{8BC7E525-04C4-4B3F-83B3-26530AAA3E44}">
      <dgm:prSet/>
      <dgm:spPr/>
      <dgm:t>
        <a:bodyPr/>
        <a:lstStyle/>
        <a:p>
          <a:r>
            <a:rPr lang="en-US" b="1"/>
            <a:t>Back testing: </a:t>
          </a:r>
          <a:r>
            <a:rPr lang="en-US"/>
            <a:t>Implement a back testing framework to simulate trading on historical data and evaluate the performance of your strategy over time.</a:t>
          </a:r>
        </a:p>
      </dgm:t>
    </dgm:pt>
    <dgm:pt modelId="{D517B585-CBAF-45BE-BE9A-CB26C835F640}" type="parTrans" cxnId="{2ABEE27B-34BC-4417-9464-823B21BA1D86}">
      <dgm:prSet/>
      <dgm:spPr/>
      <dgm:t>
        <a:bodyPr/>
        <a:lstStyle/>
        <a:p>
          <a:endParaRPr lang="en-US"/>
        </a:p>
      </dgm:t>
    </dgm:pt>
    <dgm:pt modelId="{82D5B061-808C-496B-8BFA-858F0DAE285A}" type="sibTrans" cxnId="{2ABEE27B-34BC-4417-9464-823B21BA1D86}">
      <dgm:prSet/>
      <dgm:spPr/>
      <dgm:t>
        <a:bodyPr/>
        <a:lstStyle/>
        <a:p>
          <a:endParaRPr lang="en-US"/>
        </a:p>
      </dgm:t>
    </dgm:pt>
    <dgm:pt modelId="{B15D2481-8AAC-4198-9F0D-955689EB002D}" type="pres">
      <dgm:prSet presAssocID="{008F3D10-3808-4C5D-9B5E-6B28E7881E81}" presName="vert0" presStyleCnt="0">
        <dgm:presLayoutVars>
          <dgm:dir/>
          <dgm:animOne val="branch"/>
          <dgm:animLvl val="lvl"/>
        </dgm:presLayoutVars>
      </dgm:prSet>
      <dgm:spPr/>
    </dgm:pt>
    <dgm:pt modelId="{795ABC79-61A5-481C-941D-76F562D0BE60}" type="pres">
      <dgm:prSet presAssocID="{A27103F8-8F1B-4D2F-84B4-292482E37678}" presName="thickLine" presStyleLbl="alignNode1" presStyleIdx="0" presStyleCnt="3"/>
      <dgm:spPr/>
    </dgm:pt>
    <dgm:pt modelId="{7A4F176F-A83E-4BB5-85D7-81AF55ECE312}" type="pres">
      <dgm:prSet presAssocID="{A27103F8-8F1B-4D2F-84B4-292482E37678}" presName="horz1" presStyleCnt="0"/>
      <dgm:spPr/>
    </dgm:pt>
    <dgm:pt modelId="{6EB47CF8-B89F-46C4-9A9B-4EC24D11BA05}" type="pres">
      <dgm:prSet presAssocID="{A27103F8-8F1B-4D2F-84B4-292482E37678}" presName="tx1" presStyleLbl="revTx" presStyleIdx="0" presStyleCnt="3"/>
      <dgm:spPr/>
    </dgm:pt>
    <dgm:pt modelId="{9FE175B8-E21F-47C4-B220-387B340C2C29}" type="pres">
      <dgm:prSet presAssocID="{A27103F8-8F1B-4D2F-84B4-292482E37678}" presName="vert1" presStyleCnt="0"/>
      <dgm:spPr/>
    </dgm:pt>
    <dgm:pt modelId="{71F863FA-9033-48F7-B464-CF764527CF4F}" type="pres">
      <dgm:prSet presAssocID="{E83DD84F-4A5B-458A-8801-81C1392B6FD3}" presName="thickLine" presStyleLbl="alignNode1" presStyleIdx="1" presStyleCnt="3"/>
      <dgm:spPr/>
    </dgm:pt>
    <dgm:pt modelId="{7DB1AC1E-212A-4191-86E1-118C4A8A13C6}" type="pres">
      <dgm:prSet presAssocID="{E83DD84F-4A5B-458A-8801-81C1392B6FD3}" presName="horz1" presStyleCnt="0"/>
      <dgm:spPr/>
    </dgm:pt>
    <dgm:pt modelId="{045ADBD7-B911-4A75-8D9C-E55D97DE00E0}" type="pres">
      <dgm:prSet presAssocID="{E83DD84F-4A5B-458A-8801-81C1392B6FD3}" presName="tx1" presStyleLbl="revTx" presStyleIdx="1" presStyleCnt="3"/>
      <dgm:spPr/>
    </dgm:pt>
    <dgm:pt modelId="{7528C240-0DB2-4558-8510-5953D9F03582}" type="pres">
      <dgm:prSet presAssocID="{E83DD84F-4A5B-458A-8801-81C1392B6FD3}" presName="vert1" presStyleCnt="0"/>
      <dgm:spPr/>
    </dgm:pt>
    <dgm:pt modelId="{7027F73E-1D76-4267-A305-12CA77E3ED63}" type="pres">
      <dgm:prSet presAssocID="{8BC7E525-04C4-4B3F-83B3-26530AAA3E44}" presName="thickLine" presStyleLbl="alignNode1" presStyleIdx="2" presStyleCnt="3"/>
      <dgm:spPr/>
    </dgm:pt>
    <dgm:pt modelId="{263A4DF7-8121-4F57-A890-7CCA06EE3613}" type="pres">
      <dgm:prSet presAssocID="{8BC7E525-04C4-4B3F-83B3-26530AAA3E44}" presName="horz1" presStyleCnt="0"/>
      <dgm:spPr/>
    </dgm:pt>
    <dgm:pt modelId="{D5DA3090-E161-4470-BB08-6F56D27758B3}" type="pres">
      <dgm:prSet presAssocID="{8BC7E525-04C4-4B3F-83B3-26530AAA3E44}" presName="tx1" presStyleLbl="revTx" presStyleIdx="2" presStyleCnt="3"/>
      <dgm:spPr/>
    </dgm:pt>
    <dgm:pt modelId="{0A49D212-DADE-4F9D-96E3-41F35687AE97}" type="pres">
      <dgm:prSet presAssocID="{8BC7E525-04C4-4B3F-83B3-26530AAA3E44}" presName="vert1" presStyleCnt="0"/>
      <dgm:spPr/>
    </dgm:pt>
  </dgm:ptLst>
  <dgm:cxnLst>
    <dgm:cxn modelId="{F7150301-C8AC-4901-92D9-35E7D70631BE}" type="presOf" srcId="{008F3D10-3808-4C5D-9B5E-6B28E7881E81}" destId="{B15D2481-8AAC-4198-9F0D-955689EB002D}" srcOrd="0" destOrd="0" presId="urn:microsoft.com/office/officeart/2008/layout/LinedList"/>
    <dgm:cxn modelId="{70B59C0F-BFE1-4637-BED6-CEFD62D6BE4E}" type="presOf" srcId="{8BC7E525-04C4-4B3F-83B3-26530AAA3E44}" destId="{D5DA3090-E161-4470-BB08-6F56D27758B3}" srcOrd="0" destOrd="0" presId="urn:microsoft.com/office/officeart/2008/layout/LinedList"/>
    <dgm:cxn modelId="{FCB9A375-46DC-44D3-BA6E-225883D3DFFE}" srcId="{008F3D10-3808-4C5D-9B5E-6B28E7881E81}" destId="{E83DD84F-4A5B-458A-8801-81C1392B6FD3}" srcOrd="1" destOrd="0" parTransId="{9BE756CB-4DE4-480E-92A0-92EBAAD653A5}" sibTransId="{63A8221F-9540-42EC-AF12-D60C87FA66DA}"/>
    <dgm:cxn modelId="{2ABEE27B-34BC-4417-9464-823B21BA1D86}" srcId="{008F3D10-3808-4C5D-9B5E-6B28E7881E81}" destId="{8BC7E525-04C4-4B3F-83B3-26530AAA3E44}" srcOrd="2" destOrd="0" parTransId="{D517B585-CBAF-45BE-BE9A-CB26C835F640}" sibTransId="{82D5B061-808C-496B-8BFA-858F0DAE285A}"/>
    <dgm:cxn modelId="{85D11884-8144-4ABA-B8A0-E07F31EF5BB6}" srcId="{008F3D10-3808-4C5D-9B5E-6B28E7881E81}" destId="{A27103F8-8F1B-4D2F-84B4-292482E37678}" srcOrd="0" destOrd="0" parTransId="{49A4B6FA-CE5D-4092-8389-48ECEF105ECB}" sibTransId="{9756CEEA-B666-441D-87C9-13312C30FEF0}"/>
    <dgm:cxn modelId="{38DEBFAC-F09A-4FED-87FF-E130491D790D}" type="presOf" srcId="{E83DD84F-4A5B-458A-8801-81C1392B6FD3}" destId="{045ADBD7-B911-4A75-8D9C-E55D97DE00E0}" srcOrd="0" destOrd="0" presId="urn:microsoft.com/office/officeart/2008/layout/LinedList"/>
    <dgm:cxn modelId="{A0F2CCCD-3C72-4494-9FC1-297CB98EDF30}" type="presOf" srcId="{A27103F8-8F1B-4D2F-84B4-292482E37678}" destId="{6EB47CF8-B89F-46C4-9A9B-4EC24D11BA05}" srcOrd="0" destOrd="0" presId="urn:microsoft.com/office/officeart/2008/layout/LinedList"/>
    <dgm:cxn modelId="{78BBC863-E9BF-4238-9589-8C2FA2A0AEA0}" type="presParOf" srcId="{B15D2481-8AAC-4198-9F0D-955689EB002D}" destId="{795ABC79-61A5-481C-941D-76F562D0BE60}" srcOrd="0" destOrd="0" presId="urn:microsoft.com/office/officeart/2008/layout/LinedList"/>
    <dgm:cxn modelId="{C2CEACFA-B834-4705-BB0E-B84728FEE957}" type="presParOf" srcId="{B15D2481-8AAC-4198-9F0D-955689EB002D}" destId="{7A4F176F-A83E-4BB5-85D7-81AF55ECE312}" srcOrd="1" destOrd="0" presId="urn:microsoft.com/office/officeart/2008/layout/LinedList"/>
    <dgm:cxn modelId="{5A2482F3-3955-4EB7-98D3-902E3B06790D}" type="presParOf" srcId="{7A4F176F-A83E-4BB5-85D7-81AF55ECE312}" destId="{6EB47CF8-B89F-46C4-9A9B-4EC24D11BA05}" srcOrd="0" destOrd="0" presId="urn:microsoft.com/office/officeart/2008/layout/LinedList"/>
    <dgm:cxn modelId="{F7D54B0B-30D1-4530-9822-E916CA0B4A6F}" type="presParOf" srcId="{7A4F176F-A83E-4BB5-85D7-81AF55ECE312}" destId="{9FE175B8-E21F-47C4-B220-387B340C2C29}" srcOrd="1" destOrd="0" presId="urn:microsoft.com/office/officeart/2008/layout/LinedList"/>
    <dgm:cxn modelId="{74FB117F-B008-41C9-AAF3-701BEC637A89}" type="presParOf" srcId="{B15D2481-8AAC-4198-9F0D-955689EB002D}" destId="{71F863FA-9033-48F7-B464-CF764527CF4F}" srcOrd="2" destOrd="0" presId="urn:microsoft.com/office/officeart/2008/layout/LinedList"/>
    <dgm:cxn modelId="{37285AC2-9ADD-4A85-AF73-4E508F7861F9}" type="presParOf" srcId="{B15D2481-8AAC-4198-9F0D-955689EB002D}" destId="{7DB1AC1E-212A-4191-86E1-118C4A8A13C6}" srcOrd="3" destOrd="0" presId="urn:microsoft.com/office/officeart/2008/layout/LinedList"/>
    <dgm:cxn modelId="{0B3F395E-5962-4819-95C6-109AAD3FC8EB}" type="presParOf" srcId="{7DB1AC1E-212A-4191-86E1-118C4A8A13C6}" destId="{045ADBD7-B911-4A75-8D9C-E55D97DE00E0}" srcOrd="0" destOrd="0" presId="urn:microsoft.com/office/officeart/2008/layout/LinedList"/>
    <dgm:cxn modelId="{0AE5B3AD-FF89-4436-9A21-347D63C5AFF4}" type="presParOf" srcId="{7DB1AC1E-212A-4191-86E1-118C4A8A13C6}" destId="{7528C240-0DB2-4558-8510-5953D9F03582}" srcOrd="1" destOrd="0" presId="urn:microsoft.com/office/officeart/2008/layout/LinedList"/>
    <dgm:cxn modelId="{1BF3CBB0-6BAD-4172-99A5-B24AA798F6F0}" type="presParOf" srcId="{B15D2481-8AAC-4198-9F0D-955689EB002D}" destId="{7027F73E-1D76-4267-A305-12CA77E3ED63}" srcOrd="4" destOrd="0" presId="urn:microsoft.com/office/officeart/2008/layout/LinedList"/>
    <dgm:cxn modelId="{53616A4A-2D37-4FEF-83B8-636682E739EC}" type="presParOf" srcId="{B15D2481-8AAC-4198-9F0D-955689EB002D}" destId="{263A4DF7-8121-4F57-A890-7CCA06EE3613}" srcOrd="5" destOrd="0" presId="urn:microsoft.com/office/officeart/2008/layout/LinedList"/>
    <dgm:cxn modelId="{DABB0723-2600-4959-BD46-47AF6D988B9C}" type="presParOf" srcId="{263A4DF7-8121-4F57-A890-7CCA06EE3613}" destId="{D5DA3090-E161-4470-BB08-6F56D27758B3}" srcOrd="0" destOrd="0" presId="urn:microsoft.com/office/officeart/2008/layout/LinedList"/>
    <dgm:cxn modelId="{964A7D82-A92D-4CBF-9366-97A0226392F8}" type="presParOf" srcId="{263A4DF7-8121-4F57-A890-7CCA06EE3613}" destId="{0A49D212-DADE-4F9D-96E3-41F35687AE97}" srcOrd="1" destOrd="0" presId="urn:microsoft.com/office/officeart/2008/layout/Lin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1D55A39-3A32-4F9D-B5B4-C0A7B18F0A7D}">
      <dsp:nvSpPr>
        <dsp:cNvPr id="0" name=""/>
        <dsp:cNvSpPr/>
      </dsp:nvSpPr>
      <dsp:spPr>
        <a:xfrm>
          <a:off x="34451" y="740154"/>
          <a:ext cx="891591" cy="891591"/>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C4A914B-D487-47A0-A5DF-6F932028386F}">
      <dsp:nvSpPr>
        <dsp:cNvPr id="0" name=""/>
        <dsp:cNvSpPr/>
      </dsp:nvSpPr>
      <dsp:spPr>
        <a:xfrm>
          <a:off x="221686" y="927389"/>
          <a:ext cx="517123" cy="51712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751BC90-4E66-447F-96BA-98BFCC0AA501}">
      <dsp:nvSpPr>
        <dsp:cNvPr id="0" name=""/>
        <dsp:cNvSpPr/>
      </dsp:nvSpPr>
      <dsp:spPr>
        <a:xfrm>
          <a:off x="1117098" y="740154"/>
          <a:ext cx="2101609" cy="8915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90000"/>
            </a:lnSpc>
            <a:spcBef>
              <a:spcPct val="0"/>
            </a:spcBef>
            <a:spcAft>
              <a:spcPct val="35000"/>
            </a:spcAft>
            <a:buNone/>
          </a:pPr>
          <a:r>
            <a:rPr lang="en-US" sz="1100" kern="1200"/>
            <a:t>This project involves analyzing and modeling the Nifty50 stock market dataset from Kaggle. </a:t>
          </a:r>
        </a:p>
      </dsp:txBody>
      <dsp:txXfrm>
        <a:off x="1117098" y="740154"/>
        <a:ext cx="2101609" cy="891591"/>
      </dsp:txXfrm>
    </dsp:sp>
    <dsp:sp modelId="{F7DAB3C4-4BBC-4043-8C01-71085D2077B3}">
      <dsp:nvSpPr>
        <dsp:cNvPr id="0" name=""/>
        <dsp:cNvSpPr/>
      </dsp:nvSpPr>
      <dsp:spPr>
        <a:xfrm>
          <a:off x="3584897" y="740154"/>
          <a:ext cx="891591" cy="891591"/>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3627499-5CF8-493E-962F-3D52B7D4D803}">
      <dsp:nvSpPr>
        <dsp:cNvPr id="0" name=""/>
        <dsp:cNvSpPr/>
      </dsp:nvSpPr>
      <dsp:spPr>
        <a:xfrm>
          <a:off x="3772132" y="927389"/>
          <a:ext cx="517123" cy="51712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071F713-E901-4250-9461-B721FBF813E5}">
      <dsp:nvSpPr>
        <dsp:cNvPr id="0" name=""/>
        <dsp:cNvSpPr/>
      </dsp:nvSpPr>
      <dsp:spPr>
        <a:xfrm>
          <a:off x="4667544" y="740154"/>
          <a:ext cx="2101609" cy="8915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90000"/>
            </a:lnSpc>
            <a:spcBef>
              <a:spcPct val="0"/>
            </a:spcBef>
            <a:spcAft>
              <a:spcPct val="35000"/>
            </a:spcAft>
            <a:buNone/>
          </a:pPr>
          <a:r>
            <a:rPr lang="en-US" sz="1100" kern="1200"/>
            <a:t>The Nifty50 is a stock market index that tracks the prices of the top 50 companies listed on the National Stock Exchange (NSE) in India.</a:t>
          </a:r>
        </a:p>
      </dsp:txBody>
      <dsp:txXfrm>
        <a:off x="4667544" y="740154"/>
        <a:ext cx="2101609" cy="891591"/>
      </dsp:txXfrm>
    </dsp:sp>
    <dsp:sp modelId="{4FCBB833-54E7-4591-9091-986AC43C26D6}">
      <dsp:nvSpPr>
        <dsp:cNvPr id="0" name=""/>
        <dsp:cNvSpPr/>
      </dsp:nvSpPr>
      <dsp:spPr>
        <a:xfrm>
          <a:off x="7135343" y="740154"/>
          <a:ext cx="891591" cy="891591"/>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8A6A286-D96C-4E9E-88E2-9285748761D9}">
      <dsp:nvSpPr>
        <dsp:cNvPr id="0" name=""/>
        <dsp:cNvSpPr/>
      </dsp:nvSpPr>
      <dsp:spPr>
        <a:xfrm>
          <a:off x="7322578" y="927389"/>
          <a:ext cx="517123" cy="51712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005037B-345D-4EDC-A380-190C2AC68446}">
      <dsp:nvSpPr>
        <dsp:cNvPr id="0" name=""/>
        <dsp:cNvSpPr/>
      </dsp:nvSpPr>
      <dsp:spPr>
        <a:xfrm>
          <a:off x="8217990" y="740154"/>
          <a:ext cx="2101609" cy="8915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90000"/>
            </a:lnSpc>
            <a:spcBef>
              <a:spcPct val="0"/>
            </a:spcBef>
            <a:spcAft>
              <a:spcPct val="35000"/>
            </a:spcAft>
            <a:buNone/>
          </a:pPr>
          <a:r>
            <a:rPr lang="en-US" sz="1100" kern="1200"/>
            <a:t>It is a key benchmark for the Indian equity market. The goal of this project is to study the price movements and relationships between the 50 stocks that make up the Nifty50 index. </a:t>
          </a:r>
        </a:p>
      </dsp:txBody>
      <dsp:txXfrm>
        <a:off x="8217990" y="740154"/>
        <a:ext cx="2101609" cy="891591"/>
      </dsp:txXfrm>
    </dsp:sp>
    <dsp:sp modelId="{DE887273-17A9-4A4D-BBEA-CD2E9A2451A5}">
      <dsp:nvSpPr>
        <dsp:cNvPr id="0" name=""/>
        <dsp:cNvSpPr/>
      </dsp:nvSpPr>
      <dsp:spPr>
        <a:xfrm>
          <a:off x="34451" y="2300173"/>
          <a:ext cx="891591" cy="891591"/>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C0F462A-8C98-4963-BFED-E66587717E8A}">
      <dsp:nvSpPr>
        <dsp:cNvPr id="0" name=""/>
        <dsp:cNvSpPr/>
      </dsp:nvSpPr>
      <dsp:spPr>
        <a:xfrm>
          <a:off x="221686" y="2487407"/>
          <a:ext cx="517123" cy="51712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4D3FC68-B346-410F-BF36-AF12C069A144}">
      <dsp:nvSpPr>
        <dsp:cNvPr id="0" name=""/>
        <dsp:cNvSpPr/>
      </dsp:nvSpPr>
      <dsp:spPr>
        <a:xfrm>
          <a:off x="1117098" y="2300173"/>
          <a:ext cx="2101609" cy="8915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90000"/>
            </a:lnSpc>
            <a:spcBef>
              <a:spcPct val="0"/>
            </a:spcBef>
            <a:spcAft>
              <a:spcPct val="35000"/>
            </a:spcAft>
            <a:buNone/>
          </a:pPr>
          <a:r>
            <a:rPr lang="en-US" sz="1100" kern="1200"/>
            <a:t>It covers various sectors of the Indian economy, including finance, technology, healthcare, and energy.</a:t>
          </a:r>
        </a:p>
      </dsp:txBody>
      <dsp:txXfrm>
        <a:off x="1117098" y="2300173"/>
        <a:ext cx="2101609" cy="891591"/>
      </dsp:txXfrm>
    </dsp:sp>
    <dsp:sp modelId="{BC54AA4E-F225-4B27-8A2C-714C25D85BA9}">
      <dsp:nvSpPr>
        <dsp:cNvPr id="0" name=""/>
        <dsp:cNvSpPr/>
      </dsp:nvSpPr>
      <dsp:spPr>
        <a:xfrm>
          <a:off x="3584897" y="2300173"/>
          <a:ext cx="891591" cy="891591"/>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2A1C89F-AD84-43CD-8552-D1FC1942314B}">
      <dsp:nvSpPr>
        <dsp:cNvPr id="0" name=""/>
        <dsp:cNvSpPr/>
      </dsp:nvSpPr>
      <dsp:spPr>
        <a:xfrm>
          <a:off x="3772132" y="2487407"/>
          <a:ext cx="517123" cy="517123"/>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1225D39-F669-4F22-8FBE-2006720ED59E}">
      <dsp:nvSpPr>
        <dsp:cNvPr id="0" name=""/>
        <dsp:cNvSpPr/>
      </dsp:nvSpPr>
      <dsp:spPr>
        <a:xfrm>
          <a:off x="4667544" y="2300173"/>
          <a:ext cx="2101609" cy="8915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90000"/>
            </a:lnSpc>
            <a:spcBef>
              <a:spcPct val="0"/>
            </a:spcBef>
            <a:spcAft>
              <a:spcPct val="35000"/>
            </a:spcAft>
            <a:buNone/>
          </a:pPr>
          <a:r>
            <a:rPr lang="en-US" sz="1100" kern="1200"/>
            <a:t>Significance: As a barometer of the Indian equity market, the NIFTY50 index plays a crucial role in tracking market sentiment and investor confidence. Understanding the dynamics of its constituent sectors is essential for making informed investment decisions.</a:t>
          </a:r>
        </a:p>
      </dsp:txBody>
      <dsp:txXfrm>
        <a:off x="4667544" y="2300173"/>
        <a:ext cx="2101609" cy="891591"/>
      </dsp:txXfrm>
    </dsp:sp>
    <dsp:sp modelId="{B2FBAAE7-1B44-4132-9739-B09DEA49DB35}">
      <dsp:nvSpPr>
        <dsp:cNvPr id="0" name=""/>
        <dsp:cNvSpPr/>
      </dsp:nvSpPr>
      <dsp:spPr>
        <a:xfrm>
          <a:off x="7135343" y="2300173"/>
          <a:ext cx="891591" cy="891591"/>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BD5A161-069C-412A-A1B0-05F44BC27813}">
      <dsp:nvSpPr>
        <dsp:cNvPr id="0" name=""/>
        <dsp:cNvSpPr/>
      </dsp:nvSpPr>
      <dsp:spPr>
        <a:xfrm>
          <a:off x="7322578" y="2487407"/>
          <a:ext cx="517123" cy="517123"/>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72D44BD-64EC-410D-ABED-094B9CBB0DCD}">
      <dsp:nvSpPr>
        <dsp:cNvPr id="0" name=""/>
        <dsp:cNvSpPr/>
      </dsp:nvSpPr>
      <dsp:spPr>
        <a:xfrm>
          <a:off x="8217990" y="2300173"/>
          <a:ext cx="2101609" cy="8915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90000"/>
            </a:lnSpc>
            <a:spcBef>
              <a:spcPct val="0"/>
            </a:spcBef>
            <a:spcAft>
              <a:spcPct val="35000"/>
            </a:spcAft>
            <a:buNone/>
          </a:pPr>
          <a:r>
            <a:rPr lang="en-US" sz="1100" kern="1200"/>
            <a:t>https://www.kaggle.com/datasets/rohanrao/nifty50-stock-market-data                                                                                </a:t>
          </a:r>
        </a:p>
      </dsp:txBody>
      <dsp:txXfrm>
        <a:off x="8217990" y="2300173"/>
        <a:ext cx="2101609" cy="89159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5ABC79-61A5-481C-941D-76F562D0BE60}">
      <dsp:nvSpPr>
        <dsp:cNvPr id="0" name=""/>
        <dsp:cNvSpPr/>
      </dsp:nvSpPr>
      <dsp:spPr>
        <a:xfrm>
          <a:off x="0" y="1829"/>
          <a:ext cx="6751489"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EB47CF8-B89F-46C4-9A9B-4EC24D11BA05}">
      <dsp:nvSpPr>
        <dsp:cNvPr id="0" name=""/>
        <dsp:cNvSpPr/>
      </dsp:nvSpPr>
      <dsp:spPr>
        <a:xfrm>
          <a:off x="0" y="1829"/>
          <a:ext cx="6751489" cy="12478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b="1" kern="1200"/>
            <a:t>Hybrid Models: </a:t>
          </a:r>
          <a:r>
            <a:rPr lang="en-US" sz="2100" kern="1200"/>
            <a:t>Combine LSTM with other models like Convolutional Neural Networks (CNNs) to capture both temporal and spatial features in the data.</a:t>
          </a:r>
        </a:p>
      </dsp:txBody>
      <dsp:txXfrm>
        <a:off x="0" y="1829"/>
        <a:ext cx="6751489" cy="1247840"/>
      </dsp:txXfrm>
    </dsp:sp>
    <dsp:sp modelId="{71F863FA-9033-48F7-B464-CF764527CF4F}">
      <dsp:nvSpPr>
        <dsp:cNvPr id="0" name=""/>
        <dsp:cNvSpPr/>
      </dsp:nvSpPr>
      <dsp:spPr>
        <a:xfrm>
          <a:off x="0" y="1249669"/>
          <a:ext cx="6751489"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45ADBD7-B911-4A75-8D9C-E55D97DE00E0}">
      <dsp:nvSpPr>
        <dsp:cNvPr id="0" name=""/>
        <dsp:cNvSpPr/>
      </dsp:nvSpPr>
      <dsp:spPr>
        <a:xfrm>
          <a:off x="0" y="1249669"/>
          <a:ext cx="6751489" cy="12478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b="1" kern="1200"/>
            <a:t>Attention Mechanisms: </a:t>
          </a:r>
          <a:r>
            <a:rPr lang="en-US" sz="2100" kern="1200"/>
            <a:t>Implement attention mechanisms in your LSTM model to allow the model to focus on the most relevant parts of the input sequence.</a:t>
          </a:r>
        </a:p>
      </dsp:txBody>
      <dsp:txXfrm>
        <a:off x="0" y="1249669"/>
        <a:ext cx="6751489" cy="1247840"/>
      </dsp:txXfrm>
    </dsp:sp>
    <dsp:sp modelId="{7027F73E-1D76-4267-A305-12CA77E3ED63}">
      <dsp:nvSpPr>
        <dsp:cNvPr id="0" name=""/>
        <dsp:cNvSpPr/>
      </dsp:nvSpPr>
      <dsp:spPr>
        <a:xfrm>
          <a:off x="0" y="2497510"/>
          <a:ext cx="6751489"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5DA3090-E161-4470-BB08-6F56D27758B3}">
      <dsp:nvSpPr>
        <dsp:cNvPr id="0" name=""/>
        <dsp:cNvSpPr/>
      </dsp:nvSpPr>
      <dsp:spPr>
        <a:xfrm>
          <a:off x="0" y="2497510"/>
          <a:ext cx="6751489" cy="12478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b="1" kern="1200"/>
            <a:t>Back testing: </a:t>
          </a:r>
          <a:r>
            <a:rPr lang="en-US" sz="2100" kern="1200"/>
            <a:t>Implement a back testing framework to simulate trading on historical data and evaluate the performance of your strategy over time.</a:t>
          </a:r>
        </a:p>
      </dsp:txBody>
      <dsp:txXfrm>
        <a:off x="0" y="2497510"/>
        <a:ext cx="6751489" cy="1247840"/>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3F6ED8B-CF52-4A64-BACC-61D9C1041E0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0D7022B2-02C5-4E03-99BC-0BA3C57AC49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352A77B-D33C-49B3-A83C-450AA2ED72B3}" type="datetimeFigureOut">
              <a:rPr lang="en-US" smtClean="0"/>
              <a:t>5/16/2024</a:t>
            </a:fld>
            <a:endParaRPr lang="en-US"/>
          </a:p>
        </p:txBody>
      </p:sp>
      <p:sp>
        <p:nvSpPr>
          <p:cNvPr id="4" name="Footer Placeholder 3">
            <a:extLst>
              <a:ext uri="{FF2B5EF4-FFF2-40B4-BE49-F238E27FC236}">
                <a16:creationId xmlns:a16="http://schemas.microsoft.com/office/drawing/2014/main" id="{BC3FEE8C-8D38-4F2A-950E-071C6823E27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8C567A6D-959B-4552-AB8D-4CCA819CAA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BF9A36D-7FAC-478F-9944-F324014F6FD1}" type="slidenum">
              <a:rPr lang="en-US" smtClean="0"/>
              <a:t>‹#›</a:t>
            </a:fld>
            <a:endParaRPr lang="en-US"/>
          </a:p>
        </p:txBody>
      </p:sp>
    </p:spTree>
    <p:extLst>
      <p:ext uri="{BB962C8B-B14F-4D97-AF65-F5344CB8AC3E}">
        <p14:creationId xmlns:p14="http://schemas.microsoft.com/office/powerpoint/2010/main" val="134246769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8D8F9A-F5CB-4EF8-A859-ED5E107B9763}" type="datetimeFigureOut">
              <a:rPr lang="en-US" smtClean="0"/>
              <a:t>5/16/2024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4B9A9E5-4F7F-4A7D-9DE1-899232329269}" type="slidenum">
              <a:rPr lang="en-US" smtClean="0"/>
              <a:t>‹#›</a:t>
            </a:fld>
            <a:endParaRPr lang="en-US"/>
          </a:p>
        </p:txBody>
      </p:sp>
    </p:spTree>
    <p:extLst>
      <p:ext uri="{BB962C8B-B14F-4D97-AF65-F5344CB8AC3E}">
        <p14:creationId xmlns:p14="http://schemas.microsoft.com/office/powerpoint/2010/main" val="13877831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4B9A9E5-4F7F-4A7D-9DE1-899232329269}" type="slidenum">
              <a:rPr lang="en-US" smtClean="0"/>
              <a:t>1</a:t>
            </a:fld>
            <a:endParaRPr lang="en-US"/>
          </a:p>
        </p:txBody>
      </p:sp>
    </p:spTree>
    <p:extLst>
      <p:ext uri="{BB962C8B-B14F-4D97-AF65-F5344CB8AC3E}">
        <p14:creationId xmlns:p14="http://schemas.microsoft.com/office/powerpoint/2010/main" val="25691378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4B9A9E5-4F7F-4A7D-9DE1-899232329269}" type="slidenum">
              <a:rPr lang="en-US" smtClean="0"/>
              <a:t>2</a:t>
            </a:fld>
            <a:endParaRPr lang="en-US"/>
          </a:p>
        </p:txBody>
      </p:sp>
    </p:spTree>
    <p:extLst>
      <p:ext uri="{BB962C8B-B14F-4D97-AF65-F5344CB8AC3E}">
        <p14:creationId xmlns:p14="http://schemas.microsoft.com/office/powerpoint/2010/main" val="16989693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4B9A9E5-4F7F-4A7D-9DE1-899232329269}" type="slidenum">
              <a:rPr lang="en-US" smtClean="0"/>
              <a:t>6</a:t>
            </a:fld>
            <a:endParaRPr lang="en-US"/>
          </a:p>
        </p:txBody>
      </p:sp>
    </p:spTree>
    <p:extLst>
      <p:ext uri="{BB962C8B-B14F-4D97-AF65-F5344CB8AC3E}">
        <p14:creationId xmlns:p14="http://schemas.microsoft.com/office/powerpoint/2010/main" val="39842295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4B9A9E5-4F7F-4A7D-9DE1-899232329269}" type="slidenum">
              <a:rPr lang="en-US" smtClean="0"/>
              <a:t>8</a:t>
            </a:fld>
            <a:endParaRPr lang="en-US"/>
          </a:p>
        </p:txBody>
      </p:sp>
    </p:spTree>
    <p:extLst>
      <p:ext uri="{BB962C8B-B14F-4D97-AF65-F5344CB8AC3E}">
        <p14:creationId xmlns:p14="http://schemas.microsoft.com/office/powerpoint/2010/main" val="22617676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4B9A9E5-4F7F-4A7D-9DE1-899232329269}" type="slidenum">
              <a:rPr lang="en-US" smtClean="0"/>
              <a:t>9</a:t>
            </a:fld>
            <a:endParaRPr lang="en-US"/>
          </a:p>
        </p:txBody>
      </p:sp>
    </p:spTree>
    <p:extLst>
      <p:ext uri="{BB962C8B-B14F-4D97-AF65-F5344CB8AC3E}">
        <p14:creationId xmlns:p14="http://schemas.microsoft.com/office/powerpoint/2010/main" val="33360335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4B9A9E5-4F7F-4A7D-9DE1-899232329269}" type="slidenum">
              <a:rPr lang="en-US" smtClean="0"/>
              <a:t>14</a:t>
            </a:fld>
            <a:endParaRPr lang="en-US"/>
          </a:p>
        </p:txBody>
      </p:sp>
    </p:spTree>
    <p:extLst>
      <p:ext uri="{BB962C8B-B14F-4D97-AF65-F5344CB8AC3E}">
        <p14:creationId xmlns:p14="http://schemas.microsoft.com/office/powerpoint/2010/main" val="41100108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4B9A9E5-4F7F-4A7D-9DE1-899232329269}" type="slidenum">
              <a:rPr lang="en-US" smtClean="0"/>
              <a:t>17</a:t>
            </a:fld>
            <a:endParaRPr lang="en-US"/>
          </a:p>
        </p:txBody>
      </p:sp>
    </p:spTree>
    <p:extLst>
      <p:ext uri="{BB962C8B-B14F-4D97-AF65-F5344CB8AC3E}">
        <p14:creationId xmlns:p14="http://schemas.microsoft.com/office/powerpoint/2010/main" val="6792382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4B9A9E5-4F7F-4A7D-9DE1-899232329269}" type="slidenum">
              <a:rPr lang="en-US" smtClean="0"/>
              <a:t>19</a:t>
            </a:fld>
            <a:endParaRPr lang="en-US"/>
          </a:p>
        </p:txBody>
      </p:sp>
    </p:spTree>
    <p:extLst>
      <p:ext uri="{BB962C8B-B14F-4D97-AF65-F5344CB8AC3E}">
        <p14:creationId xmlns:p14="http://schemas.microsoft.com/office/powerpoint/2010/main" val="242996659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3.svg"/><Relationship Id="rId4" Type="http://schemas.openxmlformats.org/officeDocument/2006/relationships/image" Target="../media/image15.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12.svg"/><Relationship Id="rId4" Type="http://schemas.openxmlformats.org/officeDocument/2006/relationships/image" Target="../media/image11.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xml"/><Relationship Id="rId5" Type="http://schemas.openxmlformats.org/officeDocument/2006/relationships/image" Target="../media/image18.svg"/><Relationship Id="rId4" Type="http://schemas.openxmlformats.org/officeDocument/2006/relationships/image" Target="../media/image17.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5.png"/><Relationship Id="rId1" Type="http://schemas.openxmlformats.org/officeDocument/2006/relationships/slideMaster" Target="../slideMasters/slideMaster1.xml"/><Relationship Id="rId5" Type="http://schemas.openxmlformats.org/officeDocument/2006/relationships/image" Target="../media/image20.svg"/><Relationship Id="rId4" Type="http://schemas.openxmlformats.org/officeDocument/2006/relationships/image" Target="../media/image17.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1">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874996-9779-1D0F-B5C6-7FE85FFF1EF4}"/>
              </a:ext>
            </a:extLst>
          </p:cNvPr>
          <p:cNvSpPr>
            <a:spLocks noGrp="1"/>
          </p:cNvSpPr>
          <p:nvPr>
            <p:ph type="title" hasCustomPrompt="1"/>
          </p:nvPr>
        </p:nvSpPr>
        <p:spPr>
          <a:xfrm>
            <a:off x="6096000" y="2773681"/>
            <a:ext cx="5674360" cy="3200400"/>
          </a:xfrm>
        </p:spPr>
        <p:txBody>
          <a:bodyPr anchor="b">
            <a:normAutofit/>
          </a:bodyPr>
          <a:lstStyle>
            <a:lvl1pPr>
              <a:defRPr sz="4800">
                <a:solidFill>
                  <a:schemeClr val="bg1"/>
                </a:solidFill>
              </a:defRPr>
            </a:lvl1pPr>
          </a:lstStyle>
          <a:p>
            <a:r>
              <a:rPr lang="en-US"/>
              <a:t>Click to add title</a:t>
            </a:r>
          </a:p>
        </p:txBody>
      </p:sp>
      <p:pic>
        <p:nvPicPr>
          <p:cNvPr id="7" name="Graphic 6">
            <a:extLst>
              <a:ext uri="{FF2B5EF4-FFF2-40B4-BE49-F238E27FC236}">
                <a16:creationId xmlns:a16="http://schemas.microsoft.com/office/drawing/2014/main" id="{96B97173-A601-1D66-1651-4FE0D76A0BC7}"/>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8454" t="1728"/>
          <a:stretch/>
        </p:blipFill>
        <p:spPr>
          <a:xfrm>
            <a:off x="-1" y="0"/>
            <a:ext cx="8264995" cy="5320146"/>
          </a:xfrm>
          <a:prstGeom prst="rect">
            <a:avLst/>
          </a:prstGeom>
        </p:spPr>
      </p:pic>
    </p:spTree>
    <p:extLst>
      <p:ext uri="{BB962C8B-B14F-4D97-AF65-F5344CB8AC3E}">
        <p14:creationId xmlns:p14="http://schemas.microsoft.com/office/powerpoint/2010/main" val="38108473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Content and Table 1">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BE5D17C7-3503-7305-8191-20863B738898}"/>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r="55824" b="26760"/>
          <a:stretch/>
        </p:blipFill>
        <p:spPr>
          <a:xfrm>
            <a:off x="9229725" y="1835240"/>
            <a:ext cx="2962275" cy="5022760"/>
          </a:xfrm>
          <a:prstGeom prst="rect">
            <a:avLst/>
          </a:prstGeom>
        </p:spPr>
      </p:pic>
      <p:sp>
        <p:nvSpPr>
          <p:cNvPr id="14" name="Rectangle 13">
            <a:extLst>
              <a:ext uri="{FF2B5EF4-FFF2-40B4-BE49-F238E27FC236}">
                <a16:creationId xmlns:a16="http://schemas.microsoft.com/office/drawing/2014/main" id="{C76E1AE6-3E01-1CBD-CAEC-11056D00ADE5}"/>
              </a:ext>
              <a:ext uri="{C183D7F6-B498-43B3-948B-1728B52AA6E4}">
                <adec:decorative xmlns:adec="http://schemas.microsoft.com/office/drawing/2017/decorative" val="1"/>
              </a:ext>
            </a:extLst>
          </p:cNvPr>
          <p:cNvSpPr/>
          <p:nvPr userDrawn="1"/>
        </p:nvSpPr>
        <p:spPr>
          <a:xfrm>
            <a:off x="4443413" y="1835240"/>
            <a:ext cx="7000875" cy="427981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Graphic 8">
            <a:extLst>
              <a:ext uri="{FF2B5EF4-FFF2-40B4-BE49-F238E27FC236}">
                <a16:creationId xmlns:a16="http://schemas.microsoft.com/office/drawing/2014/main" id="{90E28F03-2149-7C50-779B-6A2D8D789AF5}"/>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60903" r="75060" b="10347"/>
          <a:stretch/>
        </p:blipFill>
        <p:spPr>
          <a:xfrm rot="16200000">
            <a:off x="149650" y="-149653"/>
            <a:ext cx="1672375" cy="1971675"/>
          </a:xfrm>
          <a:prstGeom prst="rect">
            <a:avLst/>
          </a:prstGeom>
        </p:spPr>
      </p:pic>
      <p:sp>
        <p:nvSpPr>
          <p:cNvPr id="10" name="Title 9">
            <a:extLst>
              <a:ext uri="{FF2B5EF4-FFF2-40B4-BE49-F238E27FC236}">
                <a16:creationId xmlns:a16="http://schemas.microsoft.com/office/drawing/2014/main" id="{CA4CAE4E-4252-8471-C50B-1DD5AFBFECCA}"/>
              </a:ext>
            </a:extLst>
          </p:cNvPr>
          <p:cNvSpPr>
            <a:spLocks noGrp="1"/>
          </p:cNvSpPr>
          <p:nvPr>
            <p:ph type="title" hasCustomPrompt="1"/>
          </p:nvPr>
        </p:nvSpPr>
        <p:spPr>
          <a:xfrm>
            <a:off x="914399" y="365125"/>
            <a:ext cx="10363202" cy="1603462"/>
          </a:xfrm>
        </p:spPr>
        <p:txBody>
          <a:bodyPr>
            <a:normAutofit/>
          </a:bodyPr>
          <a:lstStyle>
            <a:lvl1pPr>
              <a:defRPr sz="3200"/>
            </a:lvl1pPr>
          </a:lstStyle>
          <a:p>
            <a:r>
              <a:rPr lang="en-US"/>
              <a:t>Click to add title</a:t>
            </a:r>
          </a:p>
        </p:txBody>
      </p:sp>
      <p:sp>
        <p:nvSpPr>
          <p:cNvPr id="11" name="Content Placeholder 10">
            <a:extLst>
              <a:ext uri="{FF2B5EF4-FFF2-40B4-BE49-F238E27FC236}">
                <a16:creationId xmlns:a16="http://schemas.microsoft.com/office/drawing/2014/main" id="{E493CE42-5465-91AC-A1F4-A4821AE37A9C}"/>
              </a:ext>
            </a:extLst>
          </p:cNvPr>
          <p:cNvSpPr>
            <a:spLocks noGrp="1"/>
          </p:cNvSpPr>
          <p:nvPr>
            <p:ph sz="quarter" idx="10" hasCustomPrompt="1"/>
          </p:nvPr>
        </p:nvSpPr>
        <p:spPr>
          <a:xfrm>
            <a:off x="914399" y="2022250"/>
            <a:ext cx="3299013" cy="3914910"/>
          </a:xfrm>
        </p:spPr>
        <p:txBody>
          <a:bodyPr>
            <a:normAutofit/>
          </a:bodyPr>
          <a:lstStyle>
            <a:lvl1pPr>
              <a:spcBef>
                <a:spcPts val="0"/>
              </a:spcBef>
              <a:spcAft>
                <a:spcPts val="1200"/>
              </a:spcAft>
              <a:defRPr sz="2000" b="0"/>
            </a:lvl1pPr>
            <a:lvl2pPr>
              <a:spcBef>
                <a:spcPts val="0"/>
              </a:spcBef>
              <a:spcAft>
                <a:spcPts val="1200"/>
              </a:spcAft>
              <a:defRPr sz="1800" b="0"/>
            </a:lvl2pPr>
            <a:lvl3pPr>
              <a:spcBef>
                <a:spcPts val="0"/>
              </a:spcBef>
              <a:spcAft>
                <a:spcPts val="1200"/>
              </a:spcAft>
              <a:defRPr sz="1600" b="0"/>
            </a:lvl3pPr>
            <a:lvl4pPr>
              <a:spcBef>
                <a:spcPts val="0"/>
              </a:spcBef>
              <a:spcAft>
                <a:spcPts val="1200"/>
              </a:spcAft>
              <a:defRPr sz="1400" b="0"/>
            </a:lvl4pPr>
            <a:lvl5pPr>
              <a:spcBef>
                <a:spcPts val="0"/>
              </a:spcBef>
              <a:spcAft>
                <a:spcPts val="1200"/>
              </a:spcAft>
              <a:defRPr sz="1400" b="0"/>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13" name="Table Placeholder 12">
            <a:extLst>
              <a:ext uri="{FF2B5EF4-FFF2-40B4-BE49-F238E27FC236}">
                <a16:creationId xmlns:a16="http://schemas.microsoft.com/office/drawing/2014/main" id="{156A00B1-F3E3-B7FF-58F4-61DE3EF07C07}"/>
              </a:ext>
            </a:extLst>
          </p:cNvPr>
          <p:cNvSpPr>
            <a:spLocks noGrp="1"/>
          </p:cNvSpPr>
          <p:nvPr>
            <p:ph type="tbl" sz="quarter" idx="11" hasCustomPrompt="1"/>
          </p:nvPr>
        </p:nvSpPr>
        <p:spPr>
          <a:xfrm>
            <a:off x="4602163" y="2017713"/>
            <a:ext cx="6675437" cy="3932237"/>
          </a:xfrm>
        </p:spPr>
        <p:txBody>
          <a:bodyPr>
            <a:normAutofit/>
          </a:bodyPr>
          <a:lstStyle>
            <a:lvl1pPr>
              <a:defRPr sz="2000"/>
            </a:lvl1pPr>
          </a:lstStyle>
          <a:p>
            <a:r>
              <a:rPr lang="en-US"/>
              <a:t>Click icon to insert table</a:t>
            </a:r>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B5CEABB6-07DC-46E8-9B57-56EC44A396E5}" type="slidenum">
              <a:rPr lang="en-US" smtClean="0"/>
              <a:pPr/>
              <a:t>‹#›</a:t>
            </a:fld>
            <a:endParaRPr lang="en-US"/>
          </a:p>
        </p:txBody>
      </p:sp>
    </p:spTree>
    <p:extLst>
      <p:ext uri="{BB962C8B-B14F-4D97-AF65-F5344CB8AC3E}">
        <p14:creationId xmlns:p14="http://schemas.microsoft.com/office/powerpoint/2010/main" val="20562149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two Content 3">
    <p:bg>
      <p:bgPr>
        <a:solidFill>
          <a:schemeClr val="accent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13A42171-0D82-07BF-4667-498861CC2AFB}"/>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8883" t="34408" r="46636" b="1"/>
          <a:stretch/>
        </p:blipFill>
        <p:spPr>
          <a:xfrm flipH="1" flipV="1">
            <a:off x="10506072" y="3984078"/>
            <a:ext cx="1685928" cy="2873921"/>
          </a:xfrm>
          <a:prstGeom prst="rect">
            <a:avLst/>
          </a:prstGeom>
        </p:spPr>
      </p:pic>
      <p:pic>
        <p:nvPicPr>
          <p:cNvPr id="9" name="Graphic 8">
            <a:extLst>
              <a:ext uri="{FF2B5EF4-FFF2-40B4-BE49-F238E27FC236}">
                <a16:creationId xmlns:a16="http://schemas.microsoft.com/office/drawing/2014/main" id="{13C71A0D-EE6D-54C4-71DE-04BE28558058}"/>
              </a:ext>
              <a:ext uri="{C183D7F6-B498-43B3-948B-1728B52AA6E4}">
                <adec:decorative xmlns:adec="http://schemas.microsoft.com/office/drawing/2017/decorative" val="1"/>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29718" t="47145" r="39389" b="8754"/>
          <a:stretch/>
        </p:blipFill>
        <p:spPr>
          <a:xfrm rot="5400000" flipV="1">
            <a:off x="9781526" y="-311511"/>
            <a:ext cx="2098964" cy="2721985"/>
          </a:xfrm>
          <a:prstGeom prst="rect">
            <a:avLst/>
          </a:prstGeom>
        </p:spPr>
      </p:pic>
      <p:sp>
        <p:nvSpPr>
          <p:cNvPr id="10" name="Title 9">
            <a:extLst>
              <a:ext uri="{FF2B5EF4-FFF2-40B4-BE49-F238E27FC236}">
                <a16:creationId xmlns:a16="http://schemas.microsoft.com/office/drawing/2014/main" id="{3F82FA92-501B-5A05-E15F-2FB9BCEBE312}"/>
              </a:ext>
            </a:extLst>
          </p:cNvPr>
          <p:cNvSpPr>
            <a:spLocks noGrp="1"/>
          </p:cNvSpPr>
          <p:nvPr>
            <p:ph type="title" hasCustomPrompt="1"/>
          </p:nvPr>
        </p:nvSpPr>
        <p:spPr>
          <a:xfrm>
            <a:off x="891990" y="434225"/>
            <a:ext cx="9524998" cy="1499627"/>
          </a:xfrm>
        </p:spPr>
        <p:txBody>
          <a:bodyPr>
            <a:normAutofit/>
          </a:bodyPr>
          <a:lstStyle>
            <a:lvl1pPr>
              <a:defRPr sz="3200"/>
            </a:lvl1pPr>
          </a:lstStyle>
          <a:p>
            <a:r>
              <a:rPr lang="en-US"/>
              <a:t>Click to add title</a:t>
            </a:r>
          </a:p>
        </p:txBody>
      </p:sp>
      <p:sp>
        <p:nvSpPr>
          <p:cNvPr id="11" name="Content Placeholder 10">
            <a:extLst>
              <a:ext uri="{FF2B5EF4-FFF2-40B4-BE49-F238E27FC236}">
                <a16:creationId xmlns:a16="http://schemas.microsoft.com/office/drawing/2014/main" id="{B463EEE0-BE31-122C-586C-8BA8D90371E6}"/>
              </a:ext>
            </a:extLst>
          </p:cNvPr>
          <p:cNvSpPr>
            <a:spLocks noGrp="1"/>
          </p:cNvSpPr>
          <p:nvPr>
            <p:ph sz="quarter" idx="10" hasCustomPrompt="1"/>
          </p:nvPr>
        </p:nvSpPr>
        <p:spPr>
          <a:xfrm>
            <a:off x="914399" y="2022250"/>
            <a:ext cx="6257366" cy="3914910"/>
          </a:xfrm>
        </p:spPr>
        <p:txBody>
          <a:bodyPr>
            <a:normAutofit/>
          </a:bodyPr>
          <a:lstStyle>
            <a:lvl1pPr marL="0" indent="0">
              <a:spcBef>
                <a:spcPts val="0"/>
              </a:spcBef>
              <a:spcAft>
                <a:spcPts val="1200"/>
              </a:spcAft>
              <a:buNone/>
              <a:defRPr sz="2000" b="0"/>
            </a:lvl1pPr>
            <a:lvl2pPr marL="228600">
              <a:spcBef>
                <a:spcPts val="0"/>
              </a:spcBef>
              <a:spcAft>
                <a:spcPts val="1200"/>
              </a:spcAft>
              <a:defRPr sz="2000" b="0"/>
            </a:lvl2pPr>
            <a:lvl3pPr marL="685800">
              <a:spcBef>
                <a:spcPts val="0"/>
              </a:spcBef>
              <a:spcAft>
                <a:spcPts val="1200"/>
              </a:spcAft>
              <a:defRPr sz="1800" b="0"/>
            </a:lvl3pPr>
            <a:lvl4pPr marL="914400">
              <a:spcBef>
                <a:spcPts val="0"/>
              </a:spcBef>
              <a:spcAft>
                <a:spcPts val="1200"/>
              </a:spcAft>
              <a:defRPr sz="1600" b="0"/>
            </a:lvl4pPr>
            <a:lvl5pPr marL="1143000">
              <a:spcBef>
                <a:spcPts val="0"/>
              </a:spcBef>
              <a:spcAft>
                <a:spcPts val="1200"/>
              </a:spcAft>
              <a:defRPr sz="1600" b="0"/>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12" name="Content Placeholder 10">
            <a:extLst>
              <a:ext uri="{FF2B5EF4-FFF2-40B4-BE49-F238E27FC236}">
                <a16:creationId xmlns:a16="http://schemas.microsoft.com/office/drawing/2014/main" id="{52C157D5-2C68-BA6A-033B-A4CC016CA68F}"/>
              </a:ext>
            </a:extLst>
          </p:cNvPr>
          <p:cNvSpPr>
            <a:spLocks noGrp="1"/>
          </p:cNvSpPr>
          <p:nvPr>
            <p:ph sz="quarter" idx="11" hasCustomPrompt="1"/>
          </p:nvPr>
        </p:nvSpPr>
        <p:spPr>
          <a:xfrm>
            <a:off x="7967475" y="2018119"/>
            <a:ext cx="2449514" cy="3931919"/>
          </a:xfrm>
        </p:spPr>
        <p:txBody>
          <a:bodyPr>
            <a:normAutofit/>
          </a:bodyPr>
          <a:lstStyle>
            <a:lvl1pPr>
              <a:spcBef>
                <a:spcPts val="0"/>
              </a:spcBef>
              <a:spcAft>
                <a:spcPts val="1200"/>
              </a:spcAft>
              <a:defRPr sz="2000" b="1"/>
            </a:lvl1pPr>
            <a:lvl2pPr marL="411480">
              <a:spcBef>
                <a:spcPts val="0"/>
              </a:spcBef>
              <a:spcAft>
                <a:spcPts val="1200"/>
              </a:spcAft>
              <a:defRPr sz="1800" b="1"/>
            </a:lvl2pPr>
            <a:lvl3pPr marL="502920">
              <a:spcBef>
                <a:spcPts val="0"/>
              </a:spcBef>
              <a:spcAft>
                <a:spcPts val="1200"/>
              </a:spcAft>
              <a:defRPr sz="1600" b="1"/>
            </a:lvl3pPr>
            <a:lvl4pPr marL="594360">
              <a:spcBef>
                <a:spcPts val="0"/>
              </a:spcBef>
              <a:spcAft>
                <a:spcPts val="1200"/>
              </a:spcAft>
              <a:defRPr sz="1400" b="1"/>
            </a:lvl4pPr>
            <a:lvl5pPr marL="685800">
              <a:spcBef>
                <a:spcPts val="0"/>
              </a:spcBef>
              <a:spcAft>
                <a:spcPts val="1200"/>
              </a:spcAft>
              <a:defRPr sz="1400" b="1"/>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B5CEABB6-07DC-46E8-9B57-56EC44A396E5}" type="slidenum">
              <a:rPr lang="en-US" smtClean="0"/>
              <a:pPr/>
              <a:t>‹#›</a:t>
            </a:fld>
            <a:endParaRPr lang="en-US"/>
          </a:p>
        </p:txBody>
      </p:sp>
    </p:spTree>
    <p:extLst>
      <p:ext uri="{BB962C8B-B14F-4D97-AF65-F5344CB8AC3E}">
        <p14:creationId xmlns:p14="http://schemas.microsoft.com/office/powerpoint/2010/main" val="1119842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15CC9A46-E0E7-B31D-3E27-6F4303A45A96}"/>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8883" t="18052" r="46636"/>
          <a:stretch/>
        </p:blipFill>
        <p:spPr>
          <a:xfrm rot="16200000" flipH="1" flipV="1">
            <a:off x="9553763" y="-952310"/>
            <a:ext cx="1685928" cy="3590547"/>
          </a:xfrm>
          <a:prstGeom prst="rect">
            <a:avLst/>
          </a:prstGeom>
        </p:spPr>
      </p:pic>
      <p:sp>
        <p:nvSpPr>
          <p:cNvPr id="7" name="Title 6">
            <a:extLst>
              <a:ext uri="{FF2B5EF4-FFF2-40B4-BE49-F238E27FC236}">
                <a16:creationId xmlns:a16="http://schemas.microsoft.com/office/drawing/2014/main" id="{767669DC-4C7F-9B50-FCC0-F2AF5B2A9509}"/>
              </a:ext>
            </a:extLst>
          </p:cNvPr>
          <p:cNvSpPr>
            <a:spLocks noGrp="1"/>
          </p:cNvSpPr>
          <p:nvPr>
            <p:ph type="title" hasCustomPrompt="1"/>
          </p:nvPr>
        </p:nvSpPr>
        <p:spPr>
          <a:xfrm>
            <a:off x="923545" y="584477"/>
            <a:ext cx="10354052" cy="1209765"/>
          </a:xfrm>
        </p:spPr>
        <p:txBody>
          <a:bodyPr>
            <a:normAutofit/>
          </a:bodyPr>
          <a:lstStyle>
            <a:lvl1pPr>
              <a:defRPr sz="3200"/>
            </a:lvl1pPr>
          </a:lstStyle>
          <a:p>
            <a:r>
              <a:rPr lang="en-US"/>
              <a:t>Click to add title</a:t>
            </a:r>
          </a:p>
        </p:txBody>
      </p:sp>
      <p:sp>
        <p:nvSpPr>
          <p:cNvPr id="9" name="Table Placeholder 8">
            <a:extLst>
              <a:ext uri="{FF2B5EF4-FFF2-40B4-BE49-F238E27FC236}">
                <a16:creationId xmlns:a16="http://schemas.microsoft.com/office/drawing/2014/main" id="{BEF581C2-7562-2E21-E6DD-20AEFC43AABC}"/>
              </a:ext>
            </a:extLst>
          </p:cNvPr>
          <p:cNvSpPr>
            <a:spLocks noGrp="1"/>
          </p:cNvSpPr>
          <p:nvPr>
            <p:ph type="tbl" sz="quarter" idx="10"/>
          </p:nvPr>
        </p:nvSpPr>
        <p:spPr>
          <a:xfrm>
            <a:off x="923545" y="2009775"/>
            <a:ext cx="10354052" cy="3931920"/>
          </a:xfrm>
        </p:spPr>
        <p:txBody>
          <a:bodyPr>
            <a:normAutofit/>
          </a:bodyPr>
          <a:lstStyle>
            <a:lvl1pPr>
              <a:defRPr sz="2400"/>
            </a:lvl1pPr>
          </a:lstStyle>
          <a:p>
            <a:r>
              <a:rPr lang="en-US"/>
              <a:t>Click icon to add table</a:t>
            </a:r>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B5CEABB6-07DC-46E8-9B57-56EC44A396E5}" type="slidenum">
              <a:rPr lang="en-US" smtClean="0"/>
              <a:pPr/>
              <a:t>‹#›</a:t>
            </a:fld>
            <a:endParaRPr lang="en-US"/>
          </a:p>
        </p:txBody>
      </p:sp>
    </p:spTree>
    <p:extLst>
      <p:ext uri="{BB962C8B-B14F-4D97-AF65-F5344CB8AC3E}">
        <p14:creationId xmlns:p14="http://schemas.microsoft.com/office/powerpoint/2010/main" val="21638426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2">
    <p:bg>
      <p:bgPr>
        <a:solidFill>
          <a:schemeClr val="tx1"/>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3A3E8B6-2BD8-19E0-7F51-7A25EF836F8C}"/>
              </a:ext>
            </a:extLst>
          </p:cNvPr>
          <p:cNvSpPr>
            <a:spLocks noGrp="1"/>
          </p:cNvSpPr>
          <p:nvPr>
            <p:ph type="title" hasCustomPrompt="1"/>
          </p:nvPr>
        </p:nvSpPr>
        <p:spPr>
          <a:xfrm>
            <a:off x="6091515" y="374090"/>
            <a:ext cx="5057104" cy="3624984"/>
          </a:xfrm>
        </p:spPr>
        <p:txBody>
          <a:bodyPr anchor="b">
            <a:normAutofit/>
          </a:bodyPr>
          <a:lstStyle>
            <a:lvl1pPr>
              <a:defRPr sz="4800">
                <a:solidFill>
                  <a:schemeClr val="bg1"/>
                </a:solidFill>
              </a:defRPr>
            </a:lvl1pPr>
          </a:lstStyle>
          <a:p>
            <a:r>
              <a:rPr lang="en-US"/>
              <a:t>Click to add title</a:t>
            </a:r>
          </a:p>
        </p:txBody>
      </p:sp>
      <p:sp>
        <p:nvSpPr>
          <p:cNvPr id="8" name="Content Placeholder 2">
            <a:extLst>
              <a:ext uri="{FF2B5EF4-FFF2-40B4-BE49-F238E27FC236}">
                <a16:creationId xmlns:a16="http://schemas.microsoft.com/office/drawing/2014/main" id="{B1F96043-F6A4-F581-7DB8-96138F0E4011}"/>
              </a:ext>
            </a:extLst>
          </p:cNvPr>
          <p:cNvSpPr>
            <a:spLocks noGrp="1"/>
          </p:cNvSpPr>
          <p:nvPr>
            <p:ph idx="1" hasCustomPrompt="1"/>
          </p:nvPr>
        </p:nvSpPr>
        <p:spPr>
          <a:xfrm>
            <a:off x="6091514" y="4172989"/>
            <a:ext cx="5057103" cy="2519363"/>
          </a:xfrm>
        </p:spPr>
        <p:txBody>
          <a:bodyPr>
            <a:normAutofit/>
          </a:bodyPr>
          <a:lstStyle>
            <a:lvl1pPr marL="0" indent="0">
              <a:lnSpc>
                <a:spcPct val="90000"/>
              </a:lnSpc>
              <a:spcBef>
                <a:spcPts val="0"/>
              </a:spcBef>
              <a:spcAft>
                <a:spcPts val="0"/>
              </a:spcAft>
              <a:buNone/>
              <a:defRPr sz="2000" baseline="0">
                <a:solidFill>
                  <a:schemeClr val="bg1"/>
                </a:solidFill>
              </a:defRPr>
            </a:lvl1pPr>
            <a:lvl2pPr marL="742950" indent="-285750">
              <a:lnSpc>
                <a:spcPct val="90000"/>
              </a:lnSpc>
              <a:spcBef>
                <a:spcPts val="0"/>
              </a:spcBef>
              <a:spcAft>
                <a:spcPts val="0"/>
              </a:spcAft>
              <a:buFont typeface="Arial" panose="020B0604020202020204" pitchFamily="34" charset="0"/>
              <a:buChar char="•"/>
              <a:defRPr sz="1800" baseline="0">
                <a:solidFill>
                  <a:schemeClr val="bg1"/>
                </a:solidFill>
              </a:defRPr>
            </a:lvl2pPr>
            <a:lvl3pPr marL="1200150" indent="-285750">
              <a:lnSpc>
                <a:spcPct val="90000"/>
              </a:lnSpc>
              <a:spcBef>
                <a:spcPts val="0"/>
              </a:spcBef>
              <a:spcAft>
                <a:spcPts val="0"/>
              </a:spcAft>
              <a:buFont typeface="Arial" panose="020B0604020202020204" pitchFamily="34" charset="0"/>
              <a:buChar char="•"/>
              <a:defRPr sz="1600" baseline="0">
                <a:solidFill>
                  <a:schemeClr val="bg1"/>
                </a:solidFill>
              </a:defRPr>
            </a:lvl3pPr>
            <a:lvl4pPr marL="1657350" indent="-285750">
              <a:lnSpc>
                <a:spcPct val="90000"/>
              </a:lnSpc>
              <a:spcBef>
                <a:spcPts val="0"/>
              </a:spcBef>
              <a:spcAft>
                <a:spcPts val="0"/>
              </a:spcAft>
              <a:buFont typeface="Arial" panose="020B0604020202020204" pitchFamily="34" charset="0"/>
              <a:buChar char="•"/>
              <a:defRPr sz="1400" baseline="0">
                <a:solidFill>
                  <a:schemeClr val="bg1"/>
                </a:solidFill>
              </a:defRPr>
            </a:lvl4pPr>
            <a:lvl5pPr marL="2000250" indent="-171450">
              <a:lnSpc>
                <a:spcPct val="90000"/>
              </a:lnSpc>
              <a:spcBef>
                <a:spcPts val="0"/>
              </a:spcBef>
              <a:spcAft>
                <a:spcPts val="0"/>
              </a:spcAft>
              <a:buFont typeface="Arial" panose="020B0604020202020204" pitchFamily="34" charset="0"/>
              <a:buChar char="•"/>
              <a:defRPr sz="1200" baseline="0">
                <a:solidFill>
                  <a:schemeClr val="bg1"/>
                </a:solidFill>
              </a:defRPr>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pic>
        <p:nvPicPr>
          <p:cNvPr id="2" name="Graphic 1">
            <a:extLst>
              <a:ext uri="{FF2B5EF4-FFF2-40B4-BE49-F238E27FC236}">
                <a16:creationId xmlns:a16="http://schemas.microsoft.com/office/drawing/2014/main" id="{C805DE67-EFB0-F6F3-6C08-2FE90284C31C}"/>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4151" r="18577"/>
          <a:stretch/>
        </p:blipFill>
        <p:spPr>
          <a:xfrm flipH="1">
            <a:off x="0" y="0"/>
            <a:ext cx="5181600" cy="6858000"/>
          </a:xfrm>
          <a:prstGeom prst="rect">
            <a:avLst/>
          </a:prstGeom>
        </p:spPr>
      </p:pic>
    </p:spTree>
    <p:extLst>
      <p:ext uri="{BB962C8B-B14F-4D97-AF65-F5344CB8AC3E}">
        <p14:creationId xmlns:p14="http://schemas.microsoft.com/office/powerpoint/2010/main" val="24703470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pic>
        <p:nvPicPr>
          <p:cNvPr id="9" name="Graphic 8">
            <a:extLst>
              <a:ext uri="{FF2B5EF4-FFF2-40B4-BE49-F238E27FC236}">
                <a16:creationId xmlns:a16="http://schemas.microsoft.com/office/drawing/2014/main" id="{0DFB311A-EAAD-7656-C753-E8C739948535}"/>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44533" t="18691" r="1" b="-131"/>
          <a:stretch/>
        </p:blipFill>
        <p:spPr>
          <a:xfrm rot="5400000">
            <a:off x="7851419" y="-1244552"/>
            <a:ext cx="3096029" cy="5585137"/>
          </a:xfrm>
          <a:custGeom>
            <a:avLst/>
            <a:gdLst>
              <a:gd name="connsiteX0" fmla="*/ 0 w 1756624"/>
              <a:gd name="connsiteY0" fmla="*/ 0 h 6858000"/>
              <a:gd name="connsiteX1" fmla="*/ 1756624 w 1756624"/>
              <a:gd name="connsiteY1" fmla="*/ 0 h 6858000"/>
              <a:gd name="connsiteX2" fmla="*/ 1756624 w 1756624"/>
              <a:gd name="connsiteY2" fmla="*/ 6858000 h 6858000"/>
              <a:gd name="connsiteX3" fmla="*/ 0 w 175662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756624" h="6858000">
                <a:moveTo>
                  <a:pt x="0" y="0"/>
                </a:moveTo>
                <a:lnTo>
                  <a:pt x="1756624" y="0"/>
                </a:lnTo>
                <a:lnTo>
                  <a:pt x="1756624" y="6858000"/>
                </a:lnTo>
                <a:lnTo>
                  <a:pt x="0" y="6858000"/>
                </a:lnTo>
                <a:close/>
              </a:path>
            </a:pathLst>
          </a:custGeom>
        </p:spPr>
      </p:pic>
      <p:pic>
        <p:nvPicPr>
          <p:cNvPr id="10" name="Graphic 9">
            <a:extLst>
              <a:ext uri="{FF2B5EF4-FFF2-40B4-BE49-F238E27FC236}">
                <a16:creationId xmlns:a16="http://schemas.microsoft.com/office/drawing/2014/main" id="{1612F0DE-D367-10BB-1F71-60AA6527CAD4}"/>
              </a:ext>
              <a:ext uri="{C183D7F6-B498-43B3-948B-1728B52AA6E4}">
                <adec:decorative xmlns:adec="http://schemas.microsoft.com/office/drawing/2017/decorative" val="1"/>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4151" r="18577"/>
          <a:stretch/>
        </p:blipFill>
        <p:spPr>
          <a:xfrm>
            <a:off x="7010400" y="0"/>
            <a:ext cx="5181600" cy="6858000"/>
          </a:xfrm>
          <a:prstGeom prst="rect">
            <a:avLst/>
          </a:prstGeom>
        </p:spPr>
      </p:pic>
      <p:sp>
        <p:nvSpPr>
          <p:cNvPr id="2" name="Title 1">
            <a:extLst>
              <a:ext uri="{FF2B5EF4-FFF2-40B4-BE49-F238E27FC236}">
                <a16:creationId xmlns:a16="http://schemas.microsoft.com/office/drawing/2014/main" id="{4F4F5799-FC34-2F2D-D11E-9B472CAF066E}"/>
              </a:ext>
            </a:extLst>
          </p:cNvPr>
          <p:cNvSpPr>
            <a:spLocks noGrp="1"/>
          </p:cNvSpPr>
          <p:nvPr>
            <p:ph type="title" hasCustomPrompt="1"/>
          </p:nvPr>
        </p:nvSpPr>
        <p:spPr>
          <a:xfrm>
            <a:off x="914400" y="315533"/>
            <a:ext cx="5181600" cy="2376868"/>
          </a:xfrm>
        </p:spPr>
        <p:txBody>
          <a:bodyPr anchor="b">
            <a:normAutofit/>
          </a:bodyPr>
          <a:lstStyle>
            <a:lvl1pPr>
              <a:defRPr sz="3200"/>
            </a:lvl1pPr>
          </a:lstStyle>
          <a:p>
            <a:r>
              <a:rPr lang="en-US"/>
              <a:t>Click to add title</a:t>
            </a:r>
          </a:p>
        </p:txBody>
      </p:sp>
      <p:sp>
        <p:nvSpPr>
          <p:cNvPr id="8" name="Content Placeholder 7">
            <a:extLst>
              <a:ext uri="{FF2B5EF4-FFF2-40B4-BE49-F238E27FC236}">
                <a16:creationId xmlns:a16="http://schemas.microsoft.com/office/drawing/2014/main" id="{2575025C-084B-CD7A-F546-0E13BA13CFEF}"/>
              </a:ext>
            </a:extLst>
          </p:cNvPr>
          <p:cNvSpPr>
            <a:spLocks noGrp="1"/>
          </p:cNvSpPr>
          <p:nvPr>
            <p:ph sz="quarter" idx="10" hasCustomPrompt="1"/>
          </p:nvPr>
        </p:nvSpPr>
        <p:spPr>
          <a:xfrm>
            <a:off x="914400" y="2844800"/>
            <a:ext cx="5181600" cy="3128963"/>
          </a:xfrm>
        </p:spPr>
        <p:txBody>
          <a:bodyPr>
            <a:normAutofit/>
          </a:bodyPr>
          <a:lstStyle>
            <a:lvl1pPr marL="0" indent="0">
              <a:lnSpc>
                <a:spcPct val="120000"/>
              </a:lnSpc>
              <a:buNone/>
              <a:defRPr sz="2000"/>
            </a:lvl1pPr>
            <a:lvl2pPr>
              <a:lnSpc>
                <a:spcPct val="120000"/>
              </a:lnSpc>
              <a:defRPr sz="1800"/>
            </a:lvl2pPr>
            <a:lvl3pPr>
              <a:lnSpc>
                <a:spcPct val="120000"/>
              </a:lnSpc>
              <a:defRPr sz="1600"/>
            </a:lvl3pPr>
            <a:lvl4pPr>
              <a:lnSpc>
                <a:spcPct val="120000"/>
              </a:lnSpc>
              <a:defRPr sz="1400"/>
            </a:lvl4pPr>
            <a:lvl5pPr>
              <a:lnSpc>
                <a:spcPct val="120000"/>
              </a:lnSpc>
              <a:defRPr sz="1400"/>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B5CEABB6-07DC-46E8-9B57-56EC44A396E5}" type="slidenum">
              <a:rPr lang="en-US" smtClean="0"/>
              <a:pPr/>
              <a:t>‹#›</a:t>
            </a:fld>
            <a:endParaRPr lang="en-US"/>
          </a:p>
        </p:txBody>
      </p:sp>
    </p:spTree>
    <p:extLst>
      <p:ext uri="{BB962C8B-B14F-4D97-AF65-F5344CB8AC3E}">
        <p14:creationId xmlns:p14="http://schemas.microsoft.com/office/powerpoint/2010/main" val="32387509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tx1"/>
        </a:solidFill>
        <a:effectLst/>
      </p:bgPr>
    </p:bg>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B5DE041D-A3BF-94FF-029C-719D4DADA215}"/>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3300" t="13815"/>
          <a:stretch/>
        </p:blipFill>
        <p:spPr>
          <a:xfrm>
            <a:off x="0" y="-1"/>
            <a:ext cx="4239206" cy="3776193"/>
          </a:xfrm>
          <a:prstGeom prst="rect">
            <a:avLst/>
          </a:prstGeom>
        </p:spPr>
      </p:pic>
      <p:sp>
        <p:nvSpPr>
          <p:cNvPr id="2" name="Title 1">
            <a:extLst>
              <a:ext uri="{FF2B5EF4-FFF2-40B4-BE49-F238E27FC236}">
                <a16:creationId xmlns:a16="http://schemas.microsoft.com/office/drawing/2014/main" id="{0DEE605D-0584-F71C-A97D-B672F13E3911}"/>
              </a:ext>
            </a:extLst>
          </p:cNvPr>
          <p:cNvSpPr>
            <a:spLocks noGrp="1"/>
          </p:cNvSpPr>
          <p:nvPr>
            <p:ph type="title" hasCustomPrompt="1"/>
          </p:nvPr>
        </p:nvSpPr>
        <p:spPr>
          <a:xfrm>
            <a:off x="914400" y="2580640"/>
            <a:ext cx="5181600" cy="3368819"/>
          </a:xfrm>
        </p:spPr>
        <p:txBody>
          <a:bodyPr anchor="b">
            <a:normAutofit/>
          </a:bodyPr>
          <a:lstStyle>
            <a:lvl1pPr>
              <a:defRPr sz="4800">
                <a:solidFill>
                  <a:schemeClr val="bg1"/>
                </a:solidFill>
              </a:defRPr>
            </a:lvl1pPr>
          </a:lstStyle>
          <a:p>
            <a:r>
              <a:rPr lang="en-US"/>
              <a:t>Click to add title</a:t>
            </a:r>
          </a:p>
        </p:txBody>
      </p:sp>
      <p:sp>
        <p:nvSpPr>
          <p:cNvPr id="9" name="Picture Placeholder 8">
            <a:extLst>
              <a:ext uri="{FF2B5EF4-FFF2-40B4-BE49-F238E27FC236}">
                <a16:creationId xmlns:a16="http://schemas.microsoft.com/office/drawing/2014/main" id="{59AF635C-89E6-F6EF-FA6A-417A9A84BF4A}"/>
              </a:ext>
            </a:extLst>
          </p:cNvPr>
          <p:cNvSpPr>
            <a:spLocks noGrp="1"/>
          </p:cNvSpPr>
          <p:nvPr>
            <p:ph type="pic" sz="quarter" idx="10" hasCustomPrompt="1"/>
          </p:nvPr>
        </p:nvSpPr>
        <p:spPr>
          <a:xfrm>
            <a:off x="6085840" y="-10159"/>
            <a:ext cx="6116320" cy="6868160"/>
          </a:xfrm>
          <a:custGeom>
            <a:avLst/>
            <a:gdLst>
              <a:gd name="connsiteX0" fmla="*/ 0 w 6116320"/>
              <a:gd name="connsiteY0" fmla="*/ 0 h 6880225"/>
              <a:gd name="connsiteX1" fmla="*/ 6116320 w 6116320"/>
              <a:gd name="connsiteY1" fmla="*/ 0 h 6880225"/>
              <a:gd name="connsiteX2" fmla="*/ 6116320 w 6116320"/>
              <a:gd name="connsiteY2" fmla="*/ 6880225 h 6880225"/>
              <a:gd name="connsiteX3" fmla="*/ 0 w 6116320"/>
              <a:gd name="connsiteY3" fmla="*/ 6880225 h 6880225"/>
              <a:gd name="connsiteX4" fmla="*/ 0 w 6116320"/>
              <a:gd name="connsiteY4" fmla="*/ 0 h 6880225"/>
              <a:gd name="connsiteX0" fmla="*/ 0 w 6116320"/>
              <a:gd name="connsiteY0" fmla="*/ 0 h 6880225"/>
              <a:gd name="connsiteX1" fmla="*/ 6116320 w 6116320"/>
              <a:gd name="connsiteY1" fmla="*/ 0 h 6880225"/>
              <a:gd name="connsiteX2" fmla="*/ 6116320 w 6116320"/>
              <a:gd name="connsiteY2" fmla="*/ 6880225 h 6880225"/>
              <a:gd name="connsiteX3" fmla="*/ 2052320 w 6116320"/>
              <a:gd name="connsiteY3" fmla="*/ 6880225 h 6880225"/>
              <a:gd name="connsiteX4" fmla="*/ 0 w 6116320"/>
              <a:gd name="connsiteY4" fmla="*/ 0 h 6880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16320" h="6880225">
                <a:moveTo>
                  <a:pt x="0" y="0"/>
                </a:moveTo>
                <a:lnTo>
                  <a:pt x="6116320" y="0"/>
                </a:lnTo>
                <a:lnTo>
                  <a:pt x="6116320" y="6880225"/>
                </a:lnTo>
                <a:lnTo>
                  <a:pt x="2052320" y="6880225"/>
                </a:lnTo>
                <a:lnTo>
                  <a:pt x="0" y="0"/>
                </a:lnTo>
                <a:close/>
              </a:path>
            </a:pathLst>
          </a:custGeom>
        </p:spPr>
        <p:txBody>
          <a:bodyPr>
            <a:normAutofit/>
          </a:bodyPr>
          <a:lstStyle>
            <a:lvl1pPr marL="0" indent="0" algn="ctr">
              <a:buNone/>
              <a:defRPr sz="2000">
                <a:solidFill>
                  <a:schemeClr val="bg1"/>
                </a:solidFill>
              </a:defRPr>
            </a:lvl1pPr>
          </a:lstStyle>
          <a:p>
            <a:r>
              <a:rPr lang="en-US"/>
              <a:t>Click icon to insert picture</a:t>
            </a:r>
          </a:p>
        </p:txBody>
      </p:sp>
    </p:spTree>
    <p:extLst>
      <p:ext uri="{BB962C8B-B14F-4D97-AF65-F5344CB8AC3E}">
        <p14:creationId xmlns:p14="http://schemas.microsoft.com/office/powerpoint/2010/main" val="7367892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Overview">
    <p:bg>
      <p:bgPr>
        <a:solidFill>
          <a:schemeClr val="accent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2B74EE53-DB22-C27E-074F-A7129585FEA6}"/>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5158" t="-5374" b="78533"/>
          <a:stretch/>
        </p:blipFill>
        <p:spPr>
          <a:xfrm rot="10800000">
            <a:off x="6324600" y="0"/>
            <a:ext cx="5867400" cy="1647324"/>
          </a:xfrm>
          <a:prstGeom prst="rect">
            <a:avLst/>
          </a:prstGeom>
        </p:spPr>
      </p:pic>
      <p:sp>
        <p:nvSpPr>
          <p:cNvPr id="2" name="Title 1">
            <a:extLst>
              <a:ext uri="{FF2B5EF4-FFF2-40B4-BE49-F238E27FC236}">
                <a16:creationId xmlns:a16="http://schemas.microsoft.com/office/drawing/2014/main" id="{278AEF0C-FA4B-8C23-0132-5529EC244F9E}"/>
              </a:ext>
            </a:extLst>
          </p:cNvPr>
          <p:cNvSpPr>
            <a:spLocks noGrp="1"/>
          </p:cNvSpPr>
          <p:nvPr>
            <p:ph type="title" hasCustomPrompt="1"/>
          </p:nvPr>
        </p:nvSpPr>
        <p:spPr>
          <a:xfrm>
            <a:off x="6126480" y="1310639"/>
            <a:ext cx="4805997" cy="2689629"/>
          </a:xfrm>
        </p:spPr>
        <p:txBody>
          <a:bodyPr anchor="b">
            <a:normAutofit/>
          </a:bodyPr>
          <a:lstStyle>
            <a:lvl1pPr>
              <a:defRPr sz="4800"/>
            </a:lvl1pPr>
          </a:lstStyle>
          <a:p>
            <a:r>
              <a:rPr lang="en-US"/>
              <a:t>Click to add title</a:t>
            </a:r>
          </a:p>
        </p:txBody>
      </p:sp>
      <p:sp>
        <p:nvSpPr>
          <p:cNvPr id="12" name="Picture Placeholder 11">
            <a:extLst>
              <a:ext uri="{FF2B5EF4-FFF2-40B4-BE49-F238E27FC236}">
                <a16:creationId xmlns:a16="http://schemas.microsoft.com/office/drawing/2014/main" id="{B3DD4867-9B0B-647C-1F78-5E50BF30F089}"/>
              </a:ext>
            </a:extLst>
          </p:cNvPr>
          <p:cNvSpPr>
            <a:spLocks noGrp="1"/>
          </p:cNvSpPr>
          <p:nvPr>
            <p:ph type="pic" sz="quarter" idx="11"/>
          </p:nvPr>
        </p:nvSpPr>
        <p:spPr>
          <a:xfrm>
            <a:off x="0" y="-10160"/>
            <a:ext cx="6096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4053840 w 6096000"/>
              <a:gd name="connsiteY2" fmla="*/ 6858000 h 6858000"/>
              <a:gd name="connsiteX3" fmla="*/ 0 w 6096000"/>
              <a:gd name="connsiteY3" fmla="*/ 6858000 h 6858000"/>
              <a:gd name="connsiteX4" fmla="*/ 0 w 6096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00" h="6858000">
                <a:moveTo>
                  <a:pt x="0" y="0"/>
                </a:moveTo>
                <a:lnTo>
                  <a:pt x="6096000" y="0"/>
                </a:lnTo>
                <a:lnTo>
                  <a:pt x="4053840" y="6858000"/>
                </a:lnTo>
                <a:lnTo>
                  <a:pt x="0" y="6858000"/>
                </a:lnTo>
                <a:lnTo>
                  <a:pt x="0" y="0"/>
                </a:lnTo>
                <a:close/>
              </a:path>
            </a:pathLst>
          </a:custGeom>
        </p:spPr>
        <p:txBody>
          <a:bodyPr>
            <a:normAutofit/>
          </a:bodyPr>
          <a:lstStyle>
            <a:lvl1pPr marL="0" indent="0" algn="ctr">
              <a:buNone/>
              <a:defRPr sz="2000"/>
            </a:lvl1pPr>
          </a:lstStyle>
          <a:p>
            <a:r>
              <a:rPr lang="en-US"/>
              <a:t>Click icon to add picture</a:t>
            </a:r>
          </a:p>
        </p:txBody>
      </p:sp>
      <p:sp>
        <p:nvSpPr>
          <p:cNvPr id="10" name="Content Placeholder 9">
            <a:extLst>
              <a:ext uri="{FF2B5EF4-FFF2-40B4-BE49-F238E27FC236}">
                <a16:creationId xmlns:a16="http://schemas.microsoft.com/office/drawing/2014/main" id="{BFF4D65D-965A-5E86-4D91-C72D1D03A8B9}"/>
              </a:ext>
            </a:extLst>
          </p:cNvPr>
          <p:cNvSpPr>
            <a:spLocks noGrp="1"/>
          </p:cNvSpPr>
          <p:nvPr>
            <p:ph sz="quarter" idx="10" hasCustomPrompt="1"/>
          </p:nvPr>
        </p:nvSpPr>
        <p:spPr>
          <a:xfrm>
            <a:off x="6126163" y="4172990"/>
            <a:ext cx="4805997" cy="2389736"/>
          </a:xfrm>
        </p:spPr>
        <p:txBody>
          <a:bodyPr>
            <a:normAutofit/>
          </a:bodyPr>
          <a:lstStyle>
            <a:lvl1pPr marL="0" indent="0">
              <a:buFont typeface="Arial" panose="020B0604020202020204" pitchFamily="34" charset="0"/>
              <a:buNone/>
              <a:defRPr sz="2000"/>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63656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04C9F686-E069-3B60-9625-01EE6A41D75D}"/>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45239"/>
          <a:stretch/>
        </p:blipFill>
        <p:spPr>
          <a:xfrm flipH="1">
            <a:off x="9135414" y="0"/>
            <a:ext cx="3056586" cy="6858000"/>
          </a:xfrm>
          <a:custGeom>
            <a:avLst/>
            <a:gdLst>
              <a:gd name="connsiteX0" fmla="*/ 4284372 w 4284372"/>
              <a:gd name="connsiteY0" fmla="*/ 0 h 6858000"/>
              <a:gd name="connsiteX1" fmla="*/ 0 w 4284372"/>
              <a:gd name="connsiteY1" fmla="*/ 0 h 6858000"/>
              <a:gd name="connsiteX2" fmla="*/ 0 w 4284372"/>
              <a:gd name="connsiteY2" fmla="*/ 6858000 h 6858000"/>
              <a:gd name="connsiteX3" fmla="*/ 4284372 w 428437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284372" h="6858000">
                <a:moveTo>
                  <a:pt x="4284372" y="0"/>
                </a:moveTo>
                <a:lnTo>
                  <a:pt x="0" y="0"/>
                </a:lnTo>
                <a:lnTo>
                  <a:pt x="0" y="6858000"/>
                </a:lnTo>
                <a:lnTo>
                  <a:pt x="4284372" y="6858000"/>
                </a:lnTo>
                <a:close/>
              </a:path>
            </a:pathLst>
          </a:custGeom>
        </p:spPr>
      </p:pic>
      <p:pic>
        <p:nvPicPr>
          <p:cNvPr id="9" name="Graphic 8">
            <a:extLst>
              <a:ext uri="{FF2B5EF4-FFF2-40B4-BE49-F238E27FC236}">
                <a16:creationId xmlns:a16="http://schemas.microsoft.com/office/drawing/2014/main" id="{6D7227F9-50F9-820B-69B7-924C02120466}"/>
              </a:ext>
              <a:ext uri="{C183D7F6-B498-43B3-948B-1728B52AA6E4}">
                <adec:decorative xmlns:adec="http://schemas.microsoft.com/office/drawing/2017/decorative" val="1"/>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b="2330"/>
          <a:stretch/>
        </p:blipFill>
        <p:spPr>
          <a:xfrm>
            <a:off x="7810500" y="3025140"/>
            <a:ext cx="4381500" cy="3832860"/>
          </a:xfrm>
          <a:prstGeom prst="rect">
            <a:avLst/>
          </a:prstGeom>
        </p:spPr>
      </p:pic>
      <p:sp>
        <p:nvSpPr>
          <p:cNvPr id="2" name="Title 1">
            <a:extLst>
              <a:ext uri="{FF2B5EF4-FFF2-40B4-BE49-F238E27FC236}">
                <a16:creationId xmlns:a16="http://schemas.microsoft.com/office/drawing/2014/main" id="{448D1E69-316E-A8E1-7ADA-040A0E490730}"/>
              </a:ext>
            </a:extLst>
          </p:cNvPr>
          <p:cNvSpPr>
            <a:spLocks noGrp="1"/>
          </p:cNvSpPr>
          <p:nvPr>
            <p:ph type="title" hasCustomPrompt="1"/>
          </p:nvPr>
        </p:nvSpPr>
        <p:spPr>
          <a:xfrm>
            <a:off x="914399" y="365125"/>
            <a:ext cx="7273637" cy="1646555"/>
          </a:xfrm>
        </p:spPr>
        <p:txBody>
          <a:bodyPr>
            <a:normAutofit/>
          </a:bodyPr>
          <a:lstStyle>
            <a:lvl1pPr>
              <a:defRPr sz="3200"/>
            </a:lvl1pPr>
          </a:lstStyle>
          <a:p>
            <a:r>
              <a:rPr lang="en-US"/>
              <a:t>Click to add title</a:t>
            </a:r>
          </a:p>
        </p:txBody>
      </p:sp>
      <p:sp>
        <p:nvSpPr>
          <p:cNvPr id="11" name="Content Placeholder 10">
            <a:extLst>
              <a:ext uri="{FF2B5EF4-FFF2-40B4-BE49-F238E27FC236}">
                <a16:creationId xmlns:a16="http://schemas.microsoft.com/office/drawing/2014/main" id="{61069CA0-E0AB-99C6-10DB-13AAC019DD7D}"/>
              </a:ext>
            </a:extLst>
          </p:cNvPr>
          <p:cNvSpPr>
            <a:spLocks noGrp="1"/>
          </p:cNvSpPr>
          <p:nvPr>
            <p:ph sz="quarter" idx="10" hasCustomPrompt="1"/>
          </p:nvPr>
        </p:nvSpPr>
        <p:spPr>
          <a:xfrm>
            <a:off x="914399" y="2011363"/>
            <a:ext cx="7273638" cy="4155757"/>
          </a:xfrm>
        </p:spPr>
        <p:txBody>
          <a:bodyPr>
            <a:normAutofit/>
          </a:bodyPr>
          <a:lstStyle>
            <a:lvl1pPr>
              <a:spcBef>
                <a:spcPts val="0"/>
              </a:spcBef>
              <a:spcAft>
                <a:spcPts val="1200"/>
              </a:spcAft>
              <a:defRPr sz="2000"/>
            </a:lvl1pPr>
            <a:lvl2pPr>
              <a:spcBef>
                <a:spcPts val="0"/>
              </a:spcBef>
              <a:spcAft>
                <a:spcPts val="1200"/>
              </a:spcAft>
              <a:defRPr sz="1800"/>
            </a:lvl2pPr>
            <a:lvl3pPr>
              <a:spcBef>
                <a:spcPts val="0"/>
              </a:spcBef>
              <a:spcAft>
                <a:spcPts val="1200"/>
              </a:spcAft>
              <a:defRPr sz="1600"/>
            </a:lvl3pPr>
            <a:lvl4pPr>
              <a:spcBef>
                <a:spcPts val="0"/>
              </a:spcBef>
              <a:spcAft>
                <a:spcPts val="1200"/>
              </a:spcAft>
              <a:defRPr sz="1400"/>
            </a:lvl4pPr>
            <a:lvl5pPr>
              <a:spcBef>
                <a:spcPts val="0"/>
              </a:spcBef>
              <a:spcAft>
                <a:spcPts val="1200"/>
              </a:spcAft>
              <a:defRPr sz="1400"/>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B5CEABB6-07DC-46E8-9B57-56EC44A396E5}" type="slidenum">
              <a:rPr lang="en-US" smtClean="0"/>
              <a:pPr/>
              <a:t>‹#›</a:t>
            </a:fld>
            <a:endParaRPr lang="en-US"/>
          </a:p>
        </p:txBody>
      </p:sp>
    </p:spTree>
    <p:extLst>
      <p:ext uri="{BB962C8B-B14F-4D97-AF65-F5344CB8AC3E}">
        <p14:creationId xmlns:p14="http://schemas.microsoft.com/office/powerpoint/2010/main" val="28152138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Content and left Image 1">
    <p:bg>
      <p:bgPr>
        <a:solidFill>
          <a:schemeClr val="tx1"/>
        </a:solidFill>
        <a:effectLst/>
      </p:bgPr>
    </p:bg>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4589277D-BC14-E7E0-5822-5575F563E1C7}"/>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6200000">
            <a:off x="8039100" y="228600"/>
            <a:ext cx="4381500" cy="3924300"/>
          </a:xfrm>
          <a:prstGeom prst="rect">
            <a:avLst/>
          </a:prstGeom>
        </p:spPr>
      </p:pic>
      <p:sp>
        <p:nvSpPr>
          <p:cNvPr id="2" name="Title 1">
            <a:extLst>
              <a:ext uri="{FF2B5EF4-FFF2-40B4-BE49-F238E27FC236}">
                <a16:creationId xmlns:a16="http://schemas.microsoft.com/office/drawing/2014/main" id="{4FDB1BDE-C8F3-ACC0-740B-CBD8128777D5}"/>
              </a:ext>
            </a:extLst>
          </p:cNvPr>
          <p:cNvSpPr>
            <a:spLocks noGrp="1"/>
          </p:cNvSpPr>
          <p:nvPr>
            <p:ph type="title"/>
          </p:nvPr>
        </p:nvSpPr>
        <p:spPr>
          <a:xfrm>
            <a:off x="6096000" y="375285"/>
            <a:ext cx="4896678" cy="3624984"/>
          </a:xfrm>
        </p:spPr>
        <p:txBody>
          <a:bodyPr anchor="b">
            <a:normAutofit/>
          </a:bodyPr>
          <a:lstStyle>
            <a:lvl1pPr>
              <a:defRPr sz="4800">
                <a:solidFill>
                  <a:schemeClr val="bg1"/>
                </a:solidFill>
              </a:defRPr>
            </a:lvl1pPr>
          </a:lstStyle>
          <a:p>
            <a:endParaRPr lang="en-US"/>
          </a:p>
        </p:txBody>
      </p:sp>
      <p:sp>
        <p:nvSpPr>
          <p:cNvPr id="11" name="Picture Placeholder 10">
            <a:extLst>
              <a:ext uri="{FF2B5EF4-FFF2-40B4-BE49-F238E27FC236}">
                <a16:creationId xmlns:a16="http://schemas.microsoft.com/office/drawing/2014/main" id="{128597A3-47D0-F393-55D9-07FFD951F396}"/>
              </a:ext>
            </a:extLst>
          </p:cNvPr>
          <p:cNvSpPr>
            <a:spLocks noGrp="1"/>
          </p:cNvSpPr>
          <p:nvPr>
            <p:ph type="pic" sz="quarter" idx="11"/>
          </p:nvPr>
        </p:nvSpPr>
        <p:spPr>
          <a:xfrm>
            <a:off x="0" y="0"/>
            <a:ext cx="6096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405384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586 w 6096586"/>
              <a:gd name="connsiteY0" fmla="*/ 0 h 6858000"/>
              <a:gd name="connsiteX1" fmla="*/ 4054426 w 6096586"/>
              <a:gd name="connsiteY1" fmla="*/ 0 h 6858000"/>
              <a:gd name="connsiteX2" fmla="*/ 6096586 w 6096586"/>
              <a:gd name="connsiteY2" fmla="*/ 6858000 h 6858000"/>
              <a:gd name="connsiteX3" fmla="*/ 586 w 6096586"/>
              <a:gd name="connsiteY3" fmla="*/ 6858000 h 6858000"/>
              <a:gd name="connsiteX4" fmla="*/ 586 w 6096586"/>
              <a:gd name="connsiteY4" fmla="*/ 3669792 h 6858000"/>
              <a:gd name="connsiteX5" fmla="*/ 586 w 6096586"/>
              <a:gd name="connsiteY5" fmla="*/ 0 h 6858000"/>
              <a:gd name="connsiteX0" fmla="*/ 0 w 6096000"/>
              <a:gd name="connsiteY0" fmla="*/ 0 h 6858000"/>
              <a:gd name="connsiteX1" fmla="*/ 4053840 w 6096000"/>
              <a:gd name="connsiteY1" fmla="*/ 0 h 6858000"/>
              <a:gd name="connsiteX2" fmla="*/ 6096000 w 6096000"/>
              <a:gd name="connsiteY2" fmla="*/ 6858000 h 6858000"/>
              <a:gd name="connsiteX3" fmla="*/ 950976 w 6096000"/>
              <a:gd name="connsiteY3" fmla="*/ 6858000 h 6858000"/>
              <a:gd name="connsiteX4" fmla="*/ 0 w 6096000"/>
              <a:gd name="connsiteY4" fmla="*/ 3669792 h 6858000"/>
              <a:gd name="connsiteX5" fmla="*/ 0 w 6096000"/>
              <a:gd name="connsiteY5" fmla="*/ 0 h 6858000"/>
              <a:gd name="connsiteX0" fmla="*/ 0 w 6096000"/>
              <a:gd name="connsiteY0" fmla="*/ 0 h 6858000"/>
              <a:gd name="connsiteX1" fmla="*/ 4053840 w 6096000"/>
              <a:gd name="connsiteY1" fmla="*/ 0 h 6858000"/>
              <a:gd name="connsiteX2" fmla="*/ 6096000 w 6096000"/>
              <a:gd name="connsiteY2" fmla="*/ 6858000 h 6858000"/>
              <a:gd name="connsiteX3" fmla="*/ 950976 w 6096000"/>
              <a:gd name="connsiteY3" fmla="*/ 6858000 h 6858000"/>
              <a:gd name="connsiteX4" fmla="*/ 0 w 6096000"/>
              <a:gd name="connsiteY4" fmla="*/ 3669792 h 6858000"/>
              <a:gd name="connsiteX5" fmla="*/ 0 w 6096000"/>
              <a:gd name="connsiteY5" fmla="*/ 0 h 6858000"/>
              <a:gd name="connsiteX0" fmla="*/ 0 w 6096000"/>
              <a:gd name="connsiteY0" fmla="*/ 0 h 6858000"/>
              <a:gd name="connsiteX1" fmla="*/ 4053840 w 6096000"/>
              <a:gd name="connsiteY1" fmla="*/ 0 h 6858000"/>
              <a:gd name="connsiteX2" fmla="*/ 6096000 w 6096000"/>
              <a:gd name="connsiteY2" fmla="*/ 6858000 h 6858000"/>
              <a:gd name="connsiteX3" fmla="*/ 950976 w 6096000"/>
              <a:gd name="connsiteY3" fmla="*/ 6858000 h 6858000"/>
              <a:gd name="connsiteX4" fmla="*/ 0 w 6096000"/>
              <a:gd name="connsiteY4" fmla="*/ 3669792 h 6858000"/>
              <a:gd name="connsiteX5" fmla="*/ 0 w 6096000"/>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6000" h="6858000">
                <a:moveTo>
                  <a:pt x="0" y="0"/>
                </a:moveTo>
                <a:lnTo>
                  <a:pt x="4053840" y="0"/>
                </a:lnTo>
                <a:lnTo>
                  <a:pt x="6096000" y="6858000"/>
                </a:lnTo>
                <a:lnTo>
                  <a:pt x="950976" y="6858000"/>
                </a:lnTo>
                <a:lnTo>
                  <a:pt x="0" y="3669792"/>
                </a:lnTo>
                <a:lnTo>
                  <a:pt x="0" y="0"/>
                </a:lnTo>
                <a:close/>
              </a:path>
            </a:pathLst>
          </a:custGeom>
        </p:spPr>
        <p:txBody>
          <a:bodyPr>
            <a:normAutofit/>
          </a:bodyPr>
          <a:lstStyle>
            <a:lvl1pPr marL="0" indent="0" algn="l">
              <a:buNone/>
              <a:defRPr sz="2000">
                <a:solidFill>
                  <a:schemeClr val="bg1"/>
                </a:solidFill>
              </a:defRPr>
            </a:lvl1pPr>
          </a:lstStyle>
          <a:p>
            <a:r>
              <a:rPr lang="en-US"/>
              <a:t>Click icon to add picture</a:t>
            </a:r>
          </a:p>
        </p:txBody>
      </p:sp>
      <p:sp>
        <p:nvSpPr>
          <p:cNvPr id="9" name="Content Placeholder 10">
            <a:extLst>
              <a:ext uri="{FF2B5EF4-FFF2-40B4-BE49-F238E27FC236}">
                <a16:creationId xmlns:a16="http://schemas.microsoft.com/office/drawing/2014/main" id="{4BF260CE-C6E3-AE7A-DB8E-A72A1CF5B54E}"/>
              </a:ext>
            </a:extLst>
          </p:cNvPr>
          <p:cNvSpPr>
            <a:spLocks noGrp="1"/>
          </p:cNvSpPr>
          <p:nvPr>
            <p:ph sz="quarter" idx="10" hasCustomPrompt="1"/>
          </p:nvPr>
        </p:nvSpPr>
        <p:spPr>
          <a:xfrm>
            <a:off x="6096000" y="4172990"/>
            <a:ext cx="4896677" cy="2309726"/>
          </a:xfrm>
        </p:spPr>
        <p:txBody>
          <a:bodyPr>
            <a:normAutofit/>
          </a:bodyPr>
          <a:lstStyle>
            <a:lvl1pPr marL="0" indent="0">
              <a:spcBef>
                <a:spcPts val="0"/>
              </a:spcBef>
              <a:spcAft>
                <a:spcPts val="1200"/>
              </a:spcAft>
              <a:buNone/>
              <a:defRPr sz="2000">
                <a:solidFill>
                  <a:schemeClr val="bg1"/>
                </a:solidFill>
              </a:defRPr>
            </a:lvl1pPr>
            <a:lvl2pPr marL="742950" indent="-285750">
              <a:spcBef>
                <a:spcPts val="0"/>
              </a:spcBef>
              <a:spcAft>
                <a:spcPts val="1200"/>
              </a:spcAft>
              <a:buFont typeface="Arial" panose="020B0604020202020204" pitchFamily="34" charset="0"/>
              <a:buChar char="•"/>
              <a:defRPr sz="1800">
                <a:solidFill>
                  <a:schemeClr val="bg1"/>
                </a:solidFill>
              </a:defRPr>
            </a:lvl2pPr>
            <a:lvl3pPr marL="1200150" indent="-285750">
              <a:spcBef>
                <a:spcPts val="0"/>
              </a:spcBef>
              <a:spcAft>
                <a:spcPts val="1200"/>
              </a:spcAft>
              <a:buFont typeface="Arial" panose="020B0604020202020204" pitchFamily="34" charset="0"/>
              <a:buChar char="•"/>
              <a:defRPr sz="1600">
                <a:solidFill>
                  <a:schemeClr val="bg1"/>
                </a:solidFill>
              </a:defRPr>
            </a:lvl3pPr>
            <a:lvl4pPr marL="1657350" indent="-285750">
              <a:spcBef>
                <a:spcPts val="0"/>
              </a:spcBef>
              <a:spcAft>
                <a:spcPts val="1200"/>
              </a:spcAft>
              <a:buFont typeface="Arial" panose="020B0604020202020204" pitchFamily="34" charset="0"/>
              <a:buChar char="•"/>
              <a:defRPr sz="1400">
                <a:solidFill>
                  <a:schemeClr val="bg1"/>
                </a:solidFill>
              </a:defRPr>
            </a:lvl4pPr>
            <a:lvl5pPr marL="2114550" indent="-285750">
              <a:spcBef>
                <a:spcPts val="0"/>
              </a:spcBef>
              <a:spcAft>
                <a:spcPts val="1200"/>
              </a:spcAft>
              <a:buFont typeface="Arial" panose="020B0604020202020204" pitchFamily="34" charset="0"/>
              <a:buChar char="•"/>
              <a:defRPr sz="1400">
                <a:solidFill>
                  <a:schemeClr val="bg1"/>
                </a:solidFill>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891114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two Content 1">
    <p:bg>
      <p:bgPr>
        <a:solidFill>
          <a:schemeClr val="accent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D6E20435-B9A5-359D-133D-5D3EED409CD5}"/>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955" t="41988" r="53993" b="33420"/>
          <a:stretch/>
        </p:blipFill>
        <p:spPr>
          <a:xfrm rot="10800000">
            <a:off x="9198864" y="-5"/>
            <a:ext cx="2993136" cy="1517907"/>
          </a:xfrm>
          <a:prstGeom prst="rect">
            <a:avLst/>
          </a:prstGeom>
        </p:spPr>
      </p:pic>
      <p:pic>
        <p:nvPicPr>
          <p:cNvPr id="9" name="Graphic 8">
            <a:extLst>
              <a:ext uri="{FF2B5EF4-FFF2-40B4-BE49-F238E27FC236}">
                <a16:creationId xmlns:a16="http://schemas.microsoft.com/office/drawing/2014/main" id="{7B99CAE4-AA9B-52BA-7DE8-8245CE705D35}"/>
              </a:ext>
              <a:ext uri="{C183D7F6-B498-43B3-948B-1728B52AA6E4}">
                <adec:decorative xmlns:adec="http://schemas.microsoft.com/office/drawing/2017/decorative" val="1"/>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25445" t="24819" r="46503"/>
          <a:stretch/>
        </p:blipFill>
        <p:spPr>
          <a:xfrm rot="16200000">
            <a:off x="961221" y="4525179"/>
            <a:ext cx="1371600" cy="3294042"/>
          </a:xfrm>
          <a:prstGeom prst="rect">
            <a:avLst/>
          </a:prstGeom>
        </p:spPr>
      </p:pic>
      <p:sp>
        <p:nvSpPr>
          <p:cNvPr id="10" name="Title 9">
            <a:extLst>
              <a:ext uri="{FF2B5EF4-FFF2-40B4-BE49-F238E27FC236}">
                <a16:creationId xmlns:a16="http://schemas.microsoft.com/office/drawing/2014/main" id="{28DFE681-710B-6FE5-B8E0-3BC9DB9F12D1}"/>
              </a:ext>
            </a:extLst>
          </p:cNvPr>
          <p:cNvSpPr>
            <a:spLocks noGrp="1"/>
          </p:cNvSpPr>
          <p:nvPr>
            <p:ph type="title" hasCustomPrompt="1"/>
          </p:nvPr>
        </p:nvSpPr>
        <p:spPr>
          <a:xfrm>
            <a:off x="914399" y="365125"/>
            <a:ext cx="10363201" cy="1629601"/>
          </a:xfrm>
        </p:spPr>
        <p:txBody>
          <a:bodyPr>
            <a:normAutofit/>
          </a:bodyPr>
          <a:lstStyle>
            <a:lvl1pPr>
              <a:defRPr sz="3200"/>
            </a:lvl1pPr>
          </a:lstStyle>
          <a:p>
            <a:r>
              <a:rPr lang="en-US"/>
              <a:t>Click to add title</a:t>
            </a:r>
          </a:p>
        </p:txBody>
      </p:sp>
      <p:sp>
        <p:nvSpPr>
          <p:cNvPr id="11" name="Content Placeholder 10">
            <a:extLst>
              <a:ext uri="{FF2B5EF4-FFF2-40B4-BE49-F238E27FC236}">
                <a16:creationId xmlns:a16="http://schemas.microsoft.com/office/drawing/2014/main" id="{3FE383D3-6A16-1891-FF52-470B26B94042}"/>
              </a:ext>
            </a:extLst>
          </p:cNvPr>
          <p:cNvSpPr>
            <a:spLocks noGrp="1"/>
          </p:cNvSpPr>
          <p:nvPr>
            <p:ph sz="quarter" idx="10" hasCustomPrompt="1"/>
          </p:nvPr>
        </p:nvSpPr>
        <p:spPr>
          <a:xfrm>
            <a:off x="914399" y="2022250"/>
            <a:ext cx="4992709" cy="3747180"/>
          </a:xfrm>
        </p:spPr>
        <p:txBody>
          <a:bodyPr>
            <a:normAutofit/>
          </a:bodyPr>
          <a:lstStyle>
            <a:lvl1pPr>
              <a:spcBef>
                <a:spcPts val="0"/>
              </a:spcBef>
              <a:spcAft>
                <a:spcPts val="1200"/>
              </a:spcAft>
              <a:defRPr sz="2000"/>
            </a:lvl1pPr>
            <a:lvl2pPr>
              <a:spcBef>
                <a:spcPts val="0"/>
              </a:spcBef>
              <a:spcAft>
                <a:spcPts val="1200"/>
              </a:spcAft>
              <a:defRPr sz="1800"/>
            </a:lvl2pPr>
            <a:lvl3pPr>
              <a:spcBef>
                <a:spcPts val="0"/>
              </a:spcBef>
              <a:spcAft>
                <a:spcPts val="1200"/>
              </a:spcAft>
              <a:defRPr sz="1600"/>
            </a:lvl3pPr>
            <a:lvl4pPr>
              <a:spcBef>
                <a:spcPts val="0"/>
              </a:spcBef>
              <a:spcAft>
                <a:spcPts val="1200"/>
              </a:spcAft>
              <a:defRPr sz="1400"/>
            </a:lvl4pPr>
            <a:lvl5pPr>
              <a:spcBef>
                <a:spcPts val="0"/>
              </a:spcBef>
              <a:spcAft>
                <a:spcPts val="1200"/>
              </a:spcAft>
              <a:defRPr sz="1400"/>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12" name="Content Placeholder 10">
            <a:extLst>
              <a:ext uri="{FF2B5EF4-FFF2-40B4-BE49-F238E27FC236}">
                <a16:creationId xmlns:a16="http://schemas.microsoft.com/office/drawing/2014/main" id="{74B5EB04-CA6E-7417-56DF-A55B21E94B74}"/>
              </a:ext>
            </a:extLst>
          </p:cNvPr>
          <p:cNvSpPr>
            <a:spLocks noGrp="1"/>
          </p:cNvSpPr>
          <p:nvPr>
            <p:ph sz="quarter" idx="11" hasCustomPrompt="1"/>
          </p:nvPr>
        </p:nvSpPr>
        <p:spPr>
          <a:xfrm>
            <a:off x="6284891" y="2022250"/>
            <a:ext cx="4992709" cy="3747180"/>
          </a:xfrm>
        </p:spPr>
        <p:txBody>
          <a:bodyPr>
            <a:normAutofit/>
          </a:bodyPr>
          <a:lstStyle>
            <a:lvl1pPr>
              <a:spcBef>
                <a:spcPts val="0"/>
              </a:spcBef>
              <a:spcAft>
                <a:spcPts val="1200"/>
              </a:spcAft>
              <a:defRPr sz="2000"/>
            </a:lvl1pPr>
            <a:lvl2pPr>
              <a:spcBef>
                <a:spcPts val="0"/>
              </a:spcBef>
              <a:spcAft>
                <a:spcPts val="1200"/>
              </a:spcAft>
              <a:defRPr sz="1800"/>
            </a:lvl2pPr>
            <a:lvl3pPr>
              <a:spcBef>
                <a:spcPts val="0"/>
              </a:spcBef>
              <a:spcAft>
                <a:spcPts val="1200"/>
              </a:spcAft>
              <a:defRPr sz="1600"/>
            </a:lvl3pPr>
            <a:lvl4pPr>
              <a:spcBef>
                <a:spcPts val="0"/>
              </a:spcBef>
              <a:spcAft>
                <a:spcPts val="1200"/>
              </a:spcAft>
              <a:defRPr sz="1400"/>
            </a:lvl4pPr>
            <a:lvl5pPr>
              <a:spcBef>
                <a:spcPts val="0"/>
              </a:spcBef>
              <a:spcAft>
                <a:spcPts val="1200"/>
              </a:spcAft>
              <a:defRPr sz="1400"/>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B5CEABB6-07DC-46E8-9B57-56EC44A396E5}" type="slidenum">
              <a:rPr lang="en-US" smtClean="0"/>
              <a:pPr/>
              <a:t>‹#›</a:t>
            </a:fld>
            <a:endParaRPr lang="en-US"/>
          </a:p>
        </p:txBody>
      </p:sp>
    </p:spTree>
    <p:extLst>
      <p:ext uri="{BB962C8B-B14F-4D97-AF65-F5344CB8AC3E}">
        <p14:creationId xmlns:p14="http://schemas.microsoft.com/office/powerpoint/2010/main" val="34177926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two Content 2">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A783FA55-EF1D-66CF-8FD5-29086D71E62F}"/>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981" t="40714" r="61027" b="44471"/>
          <a:stretch/>
        </p:blipFill>
        <p:spPr>
          <a:xfrm rot="10800000" flipV="1">
            <a:off x="-26830" y="5950040"/>
            <a:ext cx="2513521" cy="914400"/>
          </a:xfrm>
          <a:prstGeom prst="rect">
            <a:avLst/>
          </a:prstGeom>
        </p:spPr>
      </p:pic>
      <p:pic>
        <p:nvPicPr>
          <p:cNvPr id="9" name="Graphic 8">
            <a:extLst>
              <a:ext uri="{FF2B5EF4-FFF2-40B4-BE49-F238E27FC236}">
                <a16:creationId xmlns:a16="http://schemas.microsoft.com/office/drawing/2014/main" id="{542CEFED-8DE0-0155-A5B6-A44051A6D034}"/>
              </a:ext>
              <a:ext uri="{C183D7F6-B498-43B3-948B-1728B52AA6E4}">
                <adec:decorative xmlns:adec="http://schemas.microsoft.com/office/drawing/2017/decorative" val="1"/>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18883" t="18052" r="46636"/>
          <a:stretch/>
        </p:blipFill>
        <p:spPr>
          <a:xfrm rot="16200000" flipH="1" flipV="1">
            <a:off x="9553763" y="-952310"/>
            <a:ext cx="1685928" cy="3590547"/>
          </a:xfrm>
          <a:prstGeom prst="rect">
            <a:avLst/>
          </a:prstGeom>
        </p:spPr>
      </p:pic>
      <p:sp>
        <p:nvSpPr>
          <p:cNvPr id="10" name="Title 9">
            <a:extLst>
              <a:ext uri="{FF2B5EF4-FFF2-40B4-BE49-F238E27FC236}">
                <a16:creationId xmlns:a16="http://schemas.microsoft.com/office/drawing/2014/main" id="{57FC493E-284F-ADBA-D92D-883CAB13ADCA}"/>
              </a:ext>
            </a:extLst>
          </p:cNvPr>
          <p:cNvSpPr>
            <a:spLocks noGrp="1"/>
          </p:cNvSpPr>
          <p:nvPr>
            <p:ph type="title" hasCustomPrompt="1"/>
          </p:nvPr>
        </p:nvSpPr>
        <p:spPr>
          <a:xfrm>
            <a:off x="914398" y="365125"/>
            <a:ext cx="10439401" cy="1617017"/>
          </a:xfrm>
        </p:spPr>
        <p:txBody>
          <a:bodyPr>
            <a:normAutofit/>
          </a:bodyPr>
          <a:lstStyle>
            <a:lvl1pPr>
              <a:defRPr sz="3200"/>
            </a:lvl1pPr>
          </a:lstStyle>
          <a:p>
            <a:r>
              <a:rPr lang="en-US"/>
              <a:t>Click to add title</a:t>
            </a:r>
          </a:p>
        </p:txBody>
      </p:sp>
      <p:sp>
        <p:nvSpPr>
          <p:cNvPr id="11" name="Content Placeholder 10">
            <a:extLst>
              <a:ext uri="{FF2B5EF4-FFF2-40B4-BE49-F238E27FC236}">
                <a16:creationId xmlns:a16="http://schemas.microsoft.com/office/drawing/2014/main" id="{4B8B2035-4AA9-D25E-9F15-3ED36F734D13}"/>
              </a:ext>
            </a:extLst>
          </p:cNvPr>
          <p:cNvSpPr>
            <a:spLocks noGrp="1"/>
          </p:cNvSpPr>
          <p:nvPr>
            <p:ph sz="quarter" idx="10" hasCustomPrompt="1"/>
          </p:nvPr>
        </p:nvSpPr>
        <p:spPr>
          <a:xfrm>
            <a:off x="914399" y="2022250"/>
            <a:ext cx="3310129" cy="3747180"/>
          </a:xfrm>
        </p:spPr>
        <p:txBody>
          <a:bodyPr>
            <a:normAutofit/>
          </a:bodyPr>
          <a:lstStyle>
            <a:lvl1pPr>
              <a:spcBef>
                <a:spcPts val="0"/>
              </a:spcBef>
              <a:spcAft>
                <a:spcPts val="1200"/>
              </a:spcAft>
              <a:defRPr sz="2000" b="1"/>
            </a:lvl1pPr>
            <a:lvl2pPr>
              <a:spcBef>
                <a:spcPts val="0"/>
              </a:spcBef>
              <a:spcAft>
                <a:spcPts val="1200"/>
              </a:spcAft>
              <a:defRPr sz="1800" b="1"/>
            </a:lvl2pPr>
            <a:lvl3pPr>
              <a:spcBef>
                <a:spcPts val="0"/>
              </a:spcBef>
              <a:spcAft>
                <a:spcPts val="1200"/>
              </a:spcAft>
              <a:defRPr sz="1600" b="1"/>
            </a:lvl3pPr>
            <a:lvl4pPr>
              <a:spcBef>
                <a:spcPts val="0"/>
              </a:spcBef>
              <a:spcAft>
                <a:spcPts val="1200"/>
              </a:spcAft>
              <a:defRPr sz="1400" b="1"/>
            </a:lvl4pPr>
            <a:lvl5pPr>
              <a:spcBef>
                <a:spcPts val="0"/>
              </a:spcBef>
              <a:spcAft>
                <a:spcPts val="1200"/>
              </a:spcAft>
              <a:defRPr sz="1400" b="1"/>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12" name="Content Placeholder 10">
            <a:extLst>
              <a:ext uri="{FF2B5EF4-FFF2-40B4-BE49-F238E27FC236}">
                <a16:creationId xmlns:a16="http://schemas.microsoft.com/office/drawing/2014/main" id="{6A694422-6B3E-3D80-AC41-FD1CED52ACAB}"/>
              </a:ext>
            </a:extLst>
          </p:cNvPr>
          <p:cNvSpPr>
            <a:spLocks noGrp="1"/>
          </p:cNvSpPr>
          <p:nvPr>
            <p:ph sz="quarter" idx="11" hasCustomPrompt="1"/>
          </p:nvPr>
        </p:nvSpPr>
        <p:spPr>
          <a:xfrm>
            <a:off x="4602310" y="2018120"/>
            <a:ext cx="6751489" cy="3747180"/>
          </a:xfrm>
        </p:spPr>
        <p:txBody>
          <a:bodyPr>
            <a:normAutofit/>
          </a:bodyPr>
          <a:lstStyle>
            <a:lvl1pPr>
              <a:spcBef>
                <a:spcPts val="0"/>
              </a:spcBef>
              <a:spcAft>
                <a:spcPts val="1200"/>
              </a:spcAft>
              <a:defRPr sz="2000"/>
            </a:lvl1pPr>
            <a:lvl2pPr>
              <a:spcBef>
                <a:spcPts val="0"/>
              </a:spcBef>
              <a:spcAft>
                <a:spcPts val="1200"/>
              </a:spcAft>
              <a:defRPr sz="1800"/>
            </a:lvl2pPr>
            <a:lvl3pPr>
              <a:spcBef>
                <a:spcPts val="0"/>
              </a:spcBef>
              <a:spcAft>
                <a:spcPts val="1200"/>
              </a:spcAft>
              <a:defRPr sz="1600"/>
            </a:lvl3pPr>
            <a:lvl4pPr>
              <a:spcBef>
                <a:spcPts val="0"/>
              </a:spcBef>
              <a:spcAft>
                <a:spcPts val="1200"/>
              </a:spcAft>
              <a:defRPr sz="1400"/>
            </a:lvl4pPr>
            <a:lvl5pPr>
              <a:spcBef>
                <a:spcPts val="0"/>
              </a:spcBef>
              <a:spcAft>
                <a:spcPts val="1200"/>
              </a:spcAft>
              <a:defRPr sz="1400"/>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B5CEABB6-07DC-46E8-9B57-56EC44A396E5}" type="slidenum">
              <a:rPr lang="en-US" smtClean="0"/>
              <a:pPr/>
              <a:t>‹#›</a:t>
            </a:fld>
            <a:endParaRPr lang="en-US"/>
          </a:p>
        </p:txBody>
      </p:sp>
    </p:spTree>
    <p:extLst>
      <p:ext uri="{BB962C8B-B14F-4D97-AF65-F5344CB8AC3E}">
        <p14:creationId xmlns:p14="http://schemas.microsoft.com/office/powerpoint/2010/main" val="17828138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Content and right Image">
    <p:bg>
      <p:bgPr>
        <a:solidFill>
          <a:schemeClr val="accent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48DBD2A1-633E-7A22-751B-5CEFCA93F20C}"/>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67703" t="485" b="67543"/>
          <a:stretch/>
        </p:blipFill>
        <p:spPr>
          <a:xfrm rot="5400000">
            <a:off x="-115162" y="115164"/>
            <a:ext cx="1895058" cy="1664735"/>
          </a:xfrm>
          <a:prstGeom prst="rect">
            <a:avLst/>
          </a:prstGeom>
        </p:spPr>
      </p:pic>
      <p:sp>
        <p:nvSpPr>
          <p:cNvPr id="9" name="Title 8">
            <a:extLst>
              <a:ext uri="{FF2B5EF4-FFF2-40B4-BE49-F238E27FC236}">
                <a16:creationId xmlns:a16="http://schemas.microsoft.com/office/drawing/2014/main" id="{3E7BF4D0-D641-9859-157D-B9094EF3DAB1}"/>
              </a:ext>
            </a:extLst>
          </p:cNvPr>
          <p:cNvSpPr>
            <a:spLocks noGrp="1"/>
          </p:cNvSpPr>
          <p:nvPr>
            <p:ph type="title" hasCustomPrompt="1"/>
          </p:nvPr>
        </p:nvSpPr>
        <p:spPr>
          <a:xfrm>
            <a:off x="916385" y="446313"/>
            <a:ext cx="5179615" cy="1448747"/>
          </a:xfrm>
        </p:spPr>
        <p:txBody>
          <a:bodyPr>
            <a:normAutofit/>
          </a:bodyPr>
          <a:lstStyle>
            <a:lvl1pPr>
              <a:defRPr sz="3200"/>
            </a:lvl1pPr>
          </a:lstStyle>
          <a:p>
            <a:r>
              <a:rPr lang="en-US"/>
              <a:t>Click to add title</a:t>
            </a:r>
          </a:p>
        </p:txBody>
      </p:sp>
      <p:sp>
        <p:nvSpPr>
          <p:cNvPr id="10" name="Content Placeholder 10">
            <a:extLst>
              <a:ext uri="{FF2B5EF4-FFF2-40B4-BE49-F238E27FC236}">
                <a16:creationId xmlns:a16="http://schemas.microsoft.com/office/drawing/2014/main" id="{115AE488-757F-4C5A-7733-85C1D1EA98D3}"/>
              </a:ext>
            </a:extLst>
          </p:cNvPr>
          <p:cNvSpPr>
            <a:spLocks noGrp="1"/>
          </p:cNvSpPr>
          <p:nvPr>
            <p:ph sz="quarter" idx="10" hasCustomPrompt="1"/>
          </p:nvPr>
        </p:nvSpPr>
        <p:spPr>
          <a:xfrm>
            <a:off x="914399" y="2022250"/>
            <a:ext cx="5181600" cy="3747180"/>
          </a:xfrm>
        </p:spPr>
        <p:txBody>
          <a:bodyPr>
            <a:normAutofit/>
          </a:bodyPr>
          <a:lstStyle>
            <a:lvl1pPr>
              <a:spcBef>
                <a:spcPts val="0"/>
              </a:spcBef>
              <a:spcAft>
                <a:spcPts val="1200"/>
              </a:spcAft>
              <a:defRPr sz="2000" b="0"/>
            </a:lvl1pPr>
            <a:lvl2pPr>
              <a:spcBef>
                <a:spcPts val="0"/>
              </a:spcBef>
              <a:spcAft>
                <a:spcPts val="1200"/>
              </a:spcAft>
              <a:defRPr sz="1800" b="0"/>
            </a:lvl2pPr>
            <a:lvl3pPr>
              <a:spcBef>
                <a:spcPts val="0"/>
              </a:spcBef>
              <a:spcAft>
                <a:spcPts val="1200"/>
              </a:spcAft>
              <a:defRPr sz="1600" b="0"/>
            </a:lvl3pPr>
            <a:lvl4pPr>
              <a:spcBef>
                <a:spcPts val="0"/>
              </a:spcBef>
              <a:spcAft>
                <a:spcPts val="1200"/>
              </a:spcAft>
              <a:defRPr sz="1400" b="0"/>
            </a:lvl4pPr>
            <a:lvl5pPr>
              <a:spcBef>
                <a:spcPts val="0"/>
              </a:spcBef>
              <a:spcAft>
                <a:spcPts val="1200"/>
              </a:spcAft>
              <a:defRPr sz="1400" b="0"/>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B5CEABB6-07DC-46E8-9B57-56EC44A396E5}" type="slidenum">
              <a:rPr lang="en-US" smtClean="0"/>
              <a:pPr/>
              <a:t>‹#›</a:t>
            </a:fld>
            <a:endParaRPr lang="en-US"/>
          </a:p>
        </p:txBody>
      </p:sp>
      <p:sp>
        <p:nvSpPr>
          <p:cNvPr id="12" name="Picture Placeholder 11">
            <a:extLst>
              <a:ext uri="{FF2B5EF4-FFF2-40B4-BE49-F238E27FC236}">
                <a16:creationId xmlns:a16="http://schemas.microsoft.com/office/drawing/2014/main" id="{39DD264F-42B5-DBB0-9839-DB4C6827ED76}"/>
              </a:ext>
            </a:extLst>
          </p:cNvPr>
          <p:cNvSpPr>
            <a:spLocks noGrp="1"/>
          </p:cNvSpPr>
          <p:nvPr>
            <p:ph type="pic" sz="quarter" idx="11"/>
          </p:nvPr>
        </p:nvSpPr>
        <p:spPr>
          <a:xfrm>
            <a:off x="6076950" y="0"/>
            <a:ext cx="6115050" cy="6868886"/>
          </a:xfrm>
          <a:custGeom>
            <a:avLst/>
            <a:gdLst>
              <a:gd name="connsiteX0" fmla="*/ 0 w 6115050"/>
              <a:gd name="connsiteY0" fmla="*/ 0 h 6858000"/>
              <a:gd name="connsiteX1" fmla="*/ 6115050 w 6115050"/>
              <a:gd name="connsiteY1" fmla="*/ 0 h 6858000"/>
              <a:gd name="connsiteX2" fmla="*/ 6115050 w 6115050"/>
              <a:gd name="connsiteY2" fmla="*/ 6858000 h 6858000"/>
              <a:gd name="connsiteX3" fmla="*/ 0 w 6115050"/>
              <a:gd name="connsiteY3" fmla="*/ 6858000 h 6858000"/>
              <a:gd name="connsiteX4" fmla="*/ 0 w 6115050"/>
              <a:gd name="connsiteY4" fmla="*/ 0 h 6858000"/>
              <a:gd name="connsiteX0" fmla="*/ 2024742 w 6115050"/>
              <a:gd name="connsiteY0" fmla="*/ 0 h 6858000"/>
              <a:gd name="connsiteX1" fmla="*/ 6115050 w 6115050"/>
              <a:gd name="connsiteY1" fmla="*/ 0 h 6858000"/>
              <a:gd name="connsiteX2" fmla="*/ 6115050 w 6115050"/>
              <a:gd name="connsiteY2" fmla="*/ 6858000 h 6858000"/>
              <a:gd name="connsiteX3" fmla="*/ 0 w 6115050"/>
              <a:gd name="connsiteY3" fmla="*/ 6858000 h 6858000"/>
              <a:gd name="connsiteX4" fmla="*/ 2024742 w 6115050"/>
              <a:gd name="connsiteY4" fmla="*/ 0 h 6858000"/>
              <a:gd name="connsiteX0" fmla="*/ 2024742 w 6115050"/>
              <a:gd name="connsiteY0" fmla="*/ 0 h 6858000"/>
              <a:gd name="connsiteX1" fmla="*/ 6115050 w 6115050"/>
              <a:gd name="connsiteY1" fmla="*/ 0 h 6858000"/>
              <a:gd name="connsiteX2" fmla="*/ 6115050 w 6115050"/>
              <a:gd name="connsiteY2" fmla="*/ 3603171 h 6858000"/>
              <a:gd name="connsiteX3" fmla="*/ 6115050 w 6115050"/>
              <a:gd name="connsiteY3" fmla="*/ 6858000 h 6858000"/>
              <a:gd name="connsiteX4" fmla="*/ 0 w 6115050"/>
              <a:gd name="connsiteY4" fmla="*/ 6858000 h 6858000"/>
              <a:gd name="connsiteX5" fmla="*/ 2024742 w 6115050"/>
              <a:gd name="connsiteY5" fmla="*/ 0 h 6858000"/>
              <a:gd name="connsiteX0" fmla="*/ 2024742 w 6115050"/>
              <a:gd name="connsiteY0" fmla="*/ 0 h 6868886"/>
              <a:gd name="connsiteX1" fmla="*/ 6115050 w 6115050"/>
              <a:gd name="connsiteY1" fmla="*/ 0 h 6868886"/>
              <a:gd name="connsiteX2" fmla="*/ 6115050 w 6115050"/>
              <a:gd name="connsiteY2" fmla="*/ 3603171 h 6868886"/>
              <a:gd name="connsiteX3" fmla="*/ 5157107 w 6115050"/>
              <a:gd name="connsiteY3" fmla="*/ 6868886 h 6868886"/>
              <a:gd name="connsiteX4" fmla="*/ 0 w 6115050"/>
              <a:gd name="connsiteY4" fmla="*/ 6858000 h 6868886"/>
              <a:gd name="connsiteX5" fmla="*/ 2024742 w 6115050"/>
              <a:gd name="connsiteY5" fmla="*/ 0 h 6868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15050" h="6868886">
                <a:moveTo>
                  <a:pt x="2024742" y="0"/>
                </a:moveTo>
                <a:lnTo>
                  <a:pt x="6115050" y="0"/>
                </a:lnTo>
                <a:lnTo>
                  <a:pt x="6115050" y="3603171"/>
                </a:lnTo>
                <a:lnTo>
                  <a:pt x="5157107" y="6868886"/>
                </a:lnTo>
                <a:lnTo>
                  <a:pt x="0" y="6858000"/>
                </a:lnTo>
                <a:lnTo>
                  <a:pt x="2024742" y="0"/>
                </a:lnTo>
                <a:close/>
              </a:path>
            </a:pathLst>
          </a:custGeom>
        </p:spPr>
        <p:txBody>
          <a:bodyPr>
            <a:normAutofit/>
          </a:bodyPr>
          <a:lstStyle>
            <a:lvl1pPr marL="0" indent="0" algn="r">
              <a:buNone/>
              <a:defRPr sz="2000"/>
            </a:lvl1pPr>
          </a:lstStyle>
          <a:p>
            <a:r>
              <a:rPr lang="en-US"/>
              <a:t>Click icon to add picture</a:t>
            </a:r>
          </a:p>
        </p:txBody>
      </p:sp>
    </p:spTree>
    <p:extLst>
      <p:ext uri="{BB962C8B-B14F-4D97-AF65-F5344CB8AC3E}">
        <p14:creationId xmlns:p14="http://schemas.microsoft.com/office/powerpoint/2010/main" val="34670084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4C17E5-24ED-44BC-BA50-02EF903552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33D101-3AF0-4F06-90ED-B83615C36C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AE9FDE-AF95-49F8-A927-35A23C9E65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5" name="Footer Placeholder 4">
            <a:extLst>
              <a:ext uri="{FF2B5EF4-FFF2-40B4-BE49-F238E27FC236}">
                <a16:creationId xmlns:a16="http://schemas.microsoft.com/office/drawing/2014/main" id="{CC2E900D-8FF9-4E80-860D-89C2D3B4E4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a:t>Pitch Deck</a:t>
            </a:r>
          </a:p>
        </p:txBody>
      </p:sp>
      <p:sp>
        <p:nvSpPr>
          <p:cNvPr id="6" name="Slide Number Placeholder 5">
            <a:extLst>
              <a:ext uri="{FF2B5EF4-FFF2-40B4-BE49-F238E27FC236}">
                <a16:creationId xmlns:a16="http://schemas.microsoft.com/office/drawing/2014/main" id="{F1A66A0C-1415-46A3-A1FF-BE18C70873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5CEABB6-07DC-46E8-9B57-56EC44A396E5}" type="slidenum">
              <a:rPr lang="en-US" smtClean="0"/>
              <a:pPr/>
              <a:t>‹#›</a:t>
            </a:fld>
            <a:endParaRPr lang="en-US"/>
          </a:p>
        </p:txBody>
      </p:sp>
    </p:spTree>
    <p:extLst>
      <p:ext uri="{BB962C8B-B14F-4D97-AF65-F5344CB8AC3E}">
        <p14:creationId xmlns:p14="http://schemas.microsoft.com/office/powerpoint/2010/main" val="1928452137"/>
      </p:ext>
    </p:extLst>
  </p:cSld>
  <p:clrMap bg1="lt1" tx1="dk1" bg2="lt2" tx2="dk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12" r:id="rId6"/>
    <p:sldLayoutId id="2147483713" r:id="rId7"/>
    <p:sldLayoutId id="2147483714" r:id="rId8"/>
    <p:sldLayoutId id="2147483715" r:id="rId9"/>
    <p:sldLayoutId id="2147483716" r:id="rId10"/>
    <p:sldLayoutId id="2147483717" r:id="rId11"/>
    <p:sldLayoutId id="2147483718" r:id="rId12"/>
    <p:sldLayoutId id="2147483706" r:id="rId13"/>
  </p:sldLayoutIdLst>
  <p:hf hdr="0" ftr="0" dt="0"/>
  <p:txStyles>
    <p:titleStyle>
      <a:lvl1pPr algn="l" defTabSz="914400" rtl="0" eaLnBrk="1" latinLnBrk="0" hangingPunct="1">
        <a:lnSpc>
          <a:spcPct val="90000"/>
        </a:lnSpc>
        <a:spcBef>
          <a:spcPct val="0"/>
        </a:spcBef>
        <a:buNone/>
        <a:defRPr sz="44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53.jpeg"/><Relationship Id="rId7" Type="http://schemas.openxmlformats.org/officeDocument/2006/relationships/diagramColors" Target="../diagrams/colors2.xml"/><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18.xml.rels><?xml version="1.0" encoding="UTF-8" standalone="yes"?>
<Relationships xmlns="http://schemas.openxmlformats.org/package/2006/relationships"><Relationship Id="rId8" Type="http://schemas.openxmlformats.org/officeDocument/2006/relationships/hyperlink" Target="https://doi.org/10.1016/j.procs.2022.12.115" TargetMode="External"/><Relationship Id="rId3" Type="http://schemas.openxmlformats.org/officeDocument/2006/relationships/hyperlink" Target="https://en.wikipedia.org/wiki/Stock_market_prediction" TargetMode="External"/><Relationship Id="rId7" Type="http://schemas.openxmlformats.org/officeDocument/2006/relationships/hyperlink" Target="https://doi.org/10.1007/s00521-023-09179-4" TargetMode="External"/><Relationship Id="rId2" Type="http://schemas.openxmlformats.org/officeDocument/2006/relationships/hyperlink" Target="https://doi.org/10.1016/j.procs.2020.03.049" TargetMode="External"/><Relationship Id="rId1" Type="http://schemas.openxmlformats.org/officeDocument/2006/relationships/slideLayout" Target="../slideLayouts/slideLayout12.xml"/><Relationship Id="rId6" Type="http://schemas.openxmlformats.org/officeDocument/2006/relationships/hyperlink" Target="https://www.strike.money/fundamental-analysis/sector-analysis" TargetMode="External"/><Relationship Id="rId5" Type="http://schemas.openxmlformats.org/officeDocument/2006/relationships/hyperlink" Target="http://Www.strike.money" TargetMode="External"/><Relationship Id="rId4" Type="http://schemas.openxmlformats.org/officeDocument/2006/relationships/hyperlink" Target="https://capital.com/stock-market-prediction-definition"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13.xml"/><Relationship Id="rId4" Type="http://schemas.openxmlformats.org/officeDocument/2006/relationships/image" Target="../media/image54.svg"/></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rohanvitrouthu/sectoralstockanalysis"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xml"/><Relationship Id="rId1" Type="http://schemas.openxmlformats.org/officeDocument/2006/relationships/slideLayout" Target="../slideLayouts/slideLayout8.xml"/><Relationship Id="rId4" Type="http://schemas.openxmlformats.org/officeDocument/2006/relationships/image" Target="../media/image41.png"/></Relationships>
</file>

<file path=ppt/slides/_rels/slide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40D96-BFFB-05BD-30ED-0352500CD058}"/>
              </a:ext>
            </a:extLst>
          </p:cNvPr>
          <p:cNvSpPr>
            <a:spLocks noGrp="1"/>
          </p:cNvSpPr>
          <p:nvPr>
            <p:ph type="title"/>
          </p:nvPr>
        </p:nvSpPr>
        <p:spPr>
          <a:xfrm>
            <a:off x="6096000" y="375285"/>
            <a:ext cx="4896678" cy="3624984"/>
          </a:xfrm>
        </p:spPr>
        <p:txBody>
          <a:bodyPr vert="horz" lIns="91440" tIns="45720" rIns="91440" bIns="45720" rtlCol="0" anchor="b">
            <a:normAutofit/>
          </a:bodyPr>
          <a:lstStyle/>
          <a:p>
            <a:r>
              <a:rPr lang="en-US" kern="1200" cap="all" baseline="0">
                <a:latin typeface="+mj-lt"/>
                <a:ea typeface="+mj-ea"/>
                <a:cs typeface="+mj-cs"/>
              </a:rPr>
              <a:t>Sector-wise Analysis and Forecasting of NIFTY50</a:t>
            </a:r>
            <a:br>
              <a:rPr lang="en-US" kern="1200" cap="all" baseline="0">
                <a:latin typeface="+mj-lt"/>
                <a:ea typeface="+mj-ea"/>
                <a:cs typeface="+mj-cs"/>
              </a:rPr>
            </a:br>
            <a:r>
              <a:rPr lang="en-US" kern="1200" cap="all" baseline="0">
                <a:latin typeface="+mj-lt"/>
                <a:ea typeface="+mj-ea"/>
                <a:cs typeface="+mj-cs"/>
              </a:rPr>
              <a:t> </a:t>
            </a:r>
          </a:p>
        </p:txBody>
      </p:sp>
      <p:pic>
        <p:nvPicPr>
          <p:cNvPr id="7" name="Picture 6" descr="A graph on a computer screen&#10;&#10;Description automatically generated">
            <a:extLst>
              <a:ext uri="{FF2B5EF4-FFF2-40B4-BE49-F238E27FC236}">
                <a16:creationId xmlns:a16="http://schemas.microsoft.com/office/drawing/2014/main" id="{D7D5F7B6-75D9-D77D-0A6A-58CA72616434}"/>
              </a:ext>
            </a:extLst>
          </p:cNvPr>
          <p:cNvPicPr>
            <a:picLocks noChangeAspect="1"/>
          </p:cNvPicPr>
          <p:nvPr/>
        </p:nvPicPr>
        <p:blipFill rotWithShape="1">
          <a:blip r:embed="rId3"/>
          <a:srcRect l="22413" r="27587"/>
          <a:stretch/>
        </p:blipFill>
        <p:spPr>
          <a:xfrm>
            <a:off x="20" y="10"/>
            <a:ext cx="6095980" cy="685799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405384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586 w 6096586"/>
              <a:gd name="connsiteY0" fmla="*/ 0 h 6858000"/>
              <a:gd name="connsiteX1" fmla="*/ 4054426 w 6096586"/>
              <a:gd name="connsiteY1" fmla="*/ 0 h 6858000"/>
              <a:gd name="connsiteX2" fmla="*/ 6096586 w 6096586"/>
              <a:gd name="connsiteY2" fmla="*/ 6858000 h 6858000"/>
              <a:gd name="connsiteX3" fmla="*/ 586 w 6096586"/>
              <a:gd name="connsiteY3" fmla="*/ 6858000 h 6858000"/>
              <a:gd name="connsiteX4" fmla="*/ 586 w 6096586"/>
              <a:gd name="connsiteY4" fmla="*/ 3669792 h 6858000"/>
              <a:gd name="connsiteX5" fmla="*/ 586 w 6096586"/>
              <a:gd name="connsiteY5" fmla="*/ 0 h 6858000"/>
              <a:gd name="connsiteX0" fmla="*/ 0 w 6096000"/>
              <a:gd name="connsiteY0" fmla="*/ 0 h 6858000"/>
              <a:gd name="connsiteX1" fmla="*/ 4053840 w 6096000"/>
              <a:gd name="connsiteY1" fmla="*/ 0 h 6858000"/>
              <a:gd name="connsiteX2" fmla="*/ 6096000 w 6096000"/>
              <a:gd name="connsiteY2" fmla="*/ 6858000 h 6858000"/>
              <a:gd name="connsiteX3" fmla="*/ 950976 w 6096000"/>
              <a:gd name="connsiteY3" fmla="*/ 6858000 h 6858000"/>
              <a:gd name="connsiteX4" fmla="*/ 0 w 6096000"/>
              <a:gd name="connsiteY4" fmla="*/ 3669792 h 6858000"/>
              <a:gd name="connsiteX5" fmla="*/ 0 w 6096000"/>
              <a:gd name="connsiteY5" fmla="*/ 0 h 6858000"/>
              <a:gd name="connsiteX0" fmla="*/ 0 w 6096000"/>
              <a:gd name="connsiteY0" fmla="*/ 0 h 6858000"/>
              <a:gd name="connsiteX1" fmla="*/ 4053840 w 6096000"/>
              <a:gd name="connsiteY1" fmla="*/ 0 h 6858000"/>
              <a:gd name="connsiteX2" fmla="*/ 6096000 w 6096000"/>
              <a:gd name="connsiteY2" fmla="*/ 6858000 h 6858000"/>
              <a:gd name="connsiteX3" fmla="*/ 950976 w 6096000"/>
              <a:gd name="connsiteY3" fmla="*/ 6858000 h 6858000"/>
              <a:gd name="connsiteX4" fmla="*/ 0 w 6096000"/>
              <a:gd name="connsiteY4" fmla="*/ 3669792 h 6858000"/>
              <a:gd name="connsiteX5" fmla="*/ 0 w 6096000"/>
              <a:gd name="connsiteY5" fmla="*/ 0 h 6858000"/>
              <a:gd name="connsiteX0" fmla="*/ 0 w 6096000"/>
              <a:gd name="connsiteY0" fmla="*/ 0 h 6858000"/>
              <a:gd name="connsiteX1" fmla="*/ 4053840 w 6096000"/>
              <a:gd name="connsiteY1" fmla="*/ 0 h 6858000"/>
              <a:gd name="connsiteX2" fmla="*/ 6096000 w 6096000"/>
              <a:gd name="connsiteY2" fmla="*/ 6858000 h 6858000"/>
              <a:gd name="connsiteX3" fmla="*/ 950976 w 6096000"/>
              <a:gd name="connsiteY3" fmla="*/ 6858000 h 6858000"/>
              <a:gd name="connsiteX4" fmla="*/ 0 w 6096000"/>
              <a:gd name="connsiteY4" fmla="*/ 3669792 h 6858000"/>
              <a:gd name="connsiteX5" fmla="*/ 0 w 6096000"/>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6000" h="6858000">
                <a:moveTo>
                  <a:pt x="0" y="0"/>
                </a:moveTo>
                <a:lnTo>
                  <a:pt x="4053840" y="0"/>
                </a:lnTo>
                <a:lnTo>
                  <a:pt x="6096000" y="6858000"/>
                </a:lnTo>
                <a:lnTo>
                  <a:pt x="950976" y="6858000"/>
                </a:lnTo>
                <a:lnTo>
                  <a:pt x="0" y="3669792"/>
                </a:lnTo>
                <a:lnTo>
                  <a:pt x="0" y="0"/>
                </a:lnTo>
                <a:close/>
              </a:path>
            </a:pathLst>
          </a:custGeom>
          <a:noFill/>
        </p:spPr>
      </p:pic>
      <p:sp>
        <p:nvSpPr>
          <p:cNvPr id="6" name="Title 1">
            <a:extLst>
              <a:ext uri="{FF2B5EF4-FFF2-40B4-BE49-F238E27FC236}">
                <a16:creationId xmlns:a16="http://schemas.microsoft.com/office/drawing/2014/main" id="{B659232A-F3EB-22B7-7768-C0D211AD35D5}"/>
              </a:ext>
            </a:extLst>
          </p:cNvPr>
          <p:cNvSpPr txBox="1">
            <a:spLocks/>
          </p:cNvSpPr>
          <p:nvPr/>
        </p:nvSpPr>
        <p:spPr>
          <a:xfrm>
            <a:off x="6096000" y="4172990"/>
            <a:ext cx="4896677" cy="2309726"/>
          </a:xfrm>
          <a:prstGeom prst="rect">
            <a:avLst/>
          </a:prstGeom>
        </p:spPr>
        <p:txBody>
          <a:bodyPr vert="horz" lIns="91440" tIns="45720" rIns="91440" bIns="45720" rtlCol="0">
            <a:normAutofit/>
          </a:bodyPr>
          <a:lstStyle>
            <a:lvl1pPr algn="l" defTabSz="914400" rtl="0" eaLnBrk="1" latinLnBrk="0" hangingPunct="1">
              <a:lnSpc>
                <a:spcPct val="90000"/>
              </a:lnSpc>
              <a:spcBef>
                <a:spcPct val="0"/>
              </a:spcBef>
              <a:buNone/>
              <a:defRPr sz="4800" kern="1200" cap="all" baseline="0">
                <a:solidFill>
                  <a:schemeClr val="bg1"/>
                </a:solidFill>
                <a:latin typeface="+mj-lt"/>
                <a:ea typeface="+mj-ea"/>
                <a:cs typeface="+mj-cs"/>
              </a:defRPr>
            </a:lvl1pPr>
          </a:lstStyle>
          <a:p>
            <a:pPr>
              <a:spcBef>
                <a:spcPts val="0"/>
              </a:spcBef>
              <a:spcAft>
                <a:spcPts val="1200"/>
              </a:spcAft>
              <a:buFont typeface="Arial" panose="020B0604020202020204" pitchFamily="34" charset="0"/>
            </a:pPr>
            <a:r>
              <a:rPr lang="en-US" sz="1900">
                <a:latin typeface="+mn-lt"/>
                <a:ea typeface="+mn-ea"/>
                <a:cs typeface="+mn-cs"/>
              </a:rPr>
              <a:t>Sai Baba Bheemishetty</a:t>
            </a:r>
          </a:p>
          <a:p>
            <a:pPr>
              <a:spcBef>
                <a:spcPts val="0"/>
              </a:spcBef>
              <a:spcAft>
                <a:spcPts val="1200"/>
              </a:spcAft>
              <a:buFont typeface="Arial" panose="020B0604020202020204" pitchFamily="34" charset="0"/>
            </a:pPr>
            <a:r>
              <a:rPr lang="en-US" sz="1900">
                <a:latin typeface="+mn-lt"/>
                <a:ea typeface="+mn-ea"/>
                <a:cs typeface="+mn-cs"/>
              </a:rPr>
              <a:t>Rohan Ashrith Bharadwaj Pendyala</a:t>
            </a:r>
          </a:p>
          <a:p>
            <a:pPr>
              <a:spcBef>
                <a:spcPts val="0"/>
              </a:spcBef>
              <a:spcAft>
                <a:spcPts val="1200"/>
              </a:spcAft>
              <a:buFont typeface="Arial" panose="020B0604020202020204" pitchFamily="34" charset="0"/>
            </a:pPr>
            <a:r>
              <a:rPr lang="en-US" sz="1900">
                <a:latin typeface="+mn-lt"/>
                <a:ea typeface="+mn-ea"/>
                <a:cs typeface="+mn-cs"/>
              </a:rPr>
              <a:t>Rohan Vitrouthu</a:t>
            </a:r>
          </a:p>
          <a:p>
            <a:pPr>
              <a:spcBef>
                <a:spcPts val="0"/>
              </a:spcBef>
              <a:spcAft>
                <a:spcPts val="1200"/>
              </a:spcAft>
              <a:buFont typeface="Arial" panose="020B0604020202020204" pitchFamily="34" charset="0"/>
            </a:pPr>
            <a:r>
              <a:rPr lang="en-US" sz="1900">
                <a:latin typeface="+mn-lt"/>
                <a:ea typeface="+mn-ea"/>
                <a:cs typeface="+mn-cs"/>
              </a:rPr>
              <a:t>Bharath Simha Reddy Karnati</a:t>
            </a:r>
          </a:p>
          <a:p>
            <a:pPr>
              <a:spcBef>
                <a:spcPts val="0"/>
              </a:spcBef>
              <a:spcAft>
                <a:spcPts val="1200"/>
              </a:spcAft>
              <a:buFont typeface="Arial" panose="020B0604020202020204" pitchFamily="34" charset="0"/>
            </a:pPr>
            <a:br>
              <a:rPr lang="en-US" sz="1900">
                <a:latin typeface="+mn-lt"/>
                <a:ea typeface="+mn-ea"/>
                <a:cs typeface="+mn-cs"/>
              </a:rPr>
            </a:br>
            <a:r>
              <a:rPr lang="en-US" sz="1900">
                <a:latin typeface="+mn-lt"/>
                <a:ea typeface="+mn-ea"/>
                <a:cs typeface="+mn-cs"/>
              </a:rPr>
              <a:t> </a:t>
            </a:r>
          </a:p>
        </p:txBody>
      </p:sp>
    </p:spTree>
    <p:extLst>
      <p:ext uri="{BB962C8B-B14F-4D97-AF65-F5344CB8AC3E}">
        <p14:creationId xmlns:p14="http://schemas.microsoft.com/office/powerpoint/2010/main" val="29453900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1BB08F-1864-9015-CEA1-62030A39E9E8}"/>
              </a:ext>
            </a:extLst>
          </p:cNvPr>
          <p:cNvSpPr>
            <a:spLocks noGrp="1"/>
          </p:cNvSpPr>
          <p:nvPr>
            <p:ph type="title"/>
          </p:nvPr>
        </p:nvSpPr>
        <p:spPr/>
        <p:txBody>
          <a:bodyPr/>
          <a:lstStyle/>
          <a:p>
            <a:r>
              <a:rPr lang="en-US"/>
              <a:t>Best Performing Stock in each sector</a:t>
            </a:r>
            <a:endParaRPr lang="en-IN"/>
          </a:p>
        </p:txBody>
      </p:sp>
      <p:pic>
        <p:nvPicPr>
          <p:cNvPr id="9" name="Content Placeholder 8" descr="A graph showing the price of a stock&#10;&#10;Description automatically generated">
            <a:extLst>
              <a:ext uri="{FF2B5EF4-FFF2-40B4-BE49-F238E27FC236}">
                <a16:creationId xmlns:a16="http://schemas.microsoft.com/office/drawing/2014/main" id="{355D60DA-4C57-1A57-8844-2644C28AFAC4}"/>
              </a:ext>
            </a:extLst>
          </p:cNvPr>
          <p:cNvPicPr>
            <a:picLocks noGrp="1" noChangeAspect="1"/>
          </p:cNvPicPr>
          <p:nvPr>
            <p:ph sz="quarter" idx="10"/>
          </p:nvPr>
        </p:nvPicPr>
        <p:blipFill>
          <a:blip r:embed="rId2"/>
          <a:stretch>
            <a:fillRect/>
          </a:stretch>
        </p:blipFill>
        <p:spPr>
          <a:xfrm>
            <a:off x="685138" y="2021719"/>
            <a:ext cx="5238751" cy="3022877"/>
          </a:xfrm>
        </p:spPr>
      </p:pic>
      <p:sp>
        <p:nvSpPr>
          <p:cNvPr id="5" name="Slide Number Placeholder 4">
            <a:extLst>
              <a:ext uri="{FF2B5EF4-FFF2-40B4-BE49-F238E27FC236}">
                <a16:creationId xmlns:a16="http://schemas.microsoft.com/office/drawing/2014/main" id="{0A85C4D0-98E8-F48D-63E9-E0BDE6CB4939}"/>
              </a:ext>
            </a:extLst>
          </p:cNvPr>
          <p:cNvSpPr>
            <a:spLocks noGrp="1"/>
          </p:cNvSpPr>
          <p:nvPr>
            <p:ph type="sldNum" sz="quarter" idx="4"/>
          </p:nvPr>
        </p:nvSpPr>
        <p:spPr/>
        <p:txBody>
          <a:bodyPr/>
          <a:lstStyle/>
          <a:p>
            <a:fld id="{B5CEABB6-07DC-46E8-9B57-56EC44A396E5}" type="slidenum">
              <a:rPr lang="en-US" smtClean="0"/>
              <a:pPr/>
              <a:t>10</a:t>
            </a:fld>
            <a:endParaRPr lang="en-US"/>
          </a:p>
        </p:txBody>
      </p:sp>
      <p:pic>
        <p:nvPicPr>
          <p:cNvPr id="11" name="Content Placeholder 10">
            <a:extLst>
              <a:ext uri="{FF2B5EF4-FFF2-40B4-BE49-F238E27FC236}">
                <a16:creationId xmlns:a16="http://schemas.microsoft.com/office/drawing/2014/main" id="{A029EADA-C732-5F02-E9BE-BDFBB56DEDF1}"/>
              </a:ext>
            </a:extLst>
          </p:cNvPr>
          <p:cNvPicPr>
            <a:picLocks noGrp="1" noChangeAspect="1"/>
          </p:cNvPicPr>
          <p:nvPr>
            <p:ph sz="quarter" idx="11"/>
          </p:nvPr>
        </p:nvPicPr>
        <p:blipFill>
          <a:blip r:embed="rId3"/>
          <a:stretch>
            <a:fillRect/>
          </a:stretch>
        </p:blipFill>
        <p:spPr>
          <a:xfrm>
            <a:off x="6372625" y="2019063"/>
            <a:ext cx="5377794" cy="3044106"/>
          </a:xfrm>
        </p:spPr>
      </p:pic>
      <p:sp>
        <p:nvSpPr>
          <p:cNvPr id="10" name="TextBox 9">
            <a:extLst>
              <a:ext uri="{FF2B5EF4-FFF2-40B4-BE49-F238E27FC236}">
                <a16:creationId xmlns:a16="http://schemas.microsoft.com/office/drawing/2014/main" id="{F9703F6C-1678-3046-A5F3-3E26117E5FB1}"/>
              </a:ext>
            </a:extLst>
          </p:cNvPr>
          <p:cNvSpPr txBox="1"/>
          <p:nvPr/>
        </p:nvSpPr>
        <p:spPr>
          <a:xfrm>
            <a:off x="709448" y="5255969"/>
            <a:ext cx="520739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Automobile Sector: Mahindra &amp; Mahindra</a:t>
            </a:r>
          </a:p>
        </p:txBody>
      </p:sp>
      <p:sp>
        <p:nvSpPr>
          <p:cNvPr id="12" name="TextBox 11">
            <a:extLst>
              <a:ext uri="{FF2B5EF4-FFF2-40B4-BE49-F238E27FC236}">
                <a16:creationId xmlns:a16="http://schemas.microsoft.com/office/drawing/2014/main" id="{E4EBB453-BD83-8F62-544B-6B93506B9645}"/>
              </a:ext>
            </a:extLst>
          </p:cNvPr>
          <p:cNvSpPr txBox="1"/>
          <p:nvPr/>
        </p:nvSpPr>
        <p:spPr>
          <a:xfrm>
            <a:off x="6401755" y="5255171"/>
            <a:ext cx="533479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Consumer Durables Sector: Asian Paints</a:t>
            </a:r>
          </a:p>
        </p:txBody>
      </p:sp>
    </p:spTree>
    <p:extLst>
      <p:ext uri="{BB962C8B-B14F-4D97-AF65-F5344CB8AC3E}">
        <p14:creationId xmlns:p14="http://schemas.microsoft.com/office/powerpoint/2010/main" val="7252101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1BB08F-1864-9015-CEA1-62030A39E9E8}"/>
              </a:ext>
            </a:extLst>
          </p:cNvPr>
          <p:cNvSpPr>
            <a:spLocks noGrp="1"/>
          </p:cNvSpPr>
          <p:nvPr>
            <p:ph type="title"/>
          </p:nvPr>
        </p:nvSpPr>
        <p:spPr/>
        <p:txBody>
          <a:bodyPr/>
          <a:lstStyle/>
          <a:p>
            <a:r>
              <a:rPr lang="en-US"/>
              <a:t>Best Performing Stocks in each sector</a:t>
            </a:r>
            <a:endParaRPr lang="en-IN"/>
          </a:p>
        </p:txBody>
      </p:sp>
      <p:pic>
        <p:nvPicPr>
          <p:cNvPr id="6" name="Content Placeholder 5">
            <a:extLst>
              <a:ext uri="{FF2B5EF4-FFF2-40B4-BE49-F238E27FC236}">
                <a16:creationId xmlns:a16="http://schemas.microsoft.com/office/drawing/2014/main" id="{AD10C6B5-280C-B6FE-DE08-CB323E26A6CB}"/>
              </a:ext>
            </a:extLst>
          </p:cNvPr>
          <p:cNvPicPr>
            <a:picLocks noGrp="1" noChangeAspect="1"/>
          </p:cNvPicPr>
          <p:nvPr>
            <p:ph sz="quarter" idx="10"/>
          </p:nvPr>
        </p:nvPicPr>
        <p:blipFill>
          <a:blip r:embed="rId2"/>
          <a:stretch>
            <a:fillRect/>
          </a:stretch>
        </p:blipFill>
        <p:spPr>
          <a:xfrm>
            <a:off x="756891" y="1996733"/>
            <a:ext cx="5342760" cy="3185111"/>
          </a:xfrm>
        </p:spPr>
      </p:pic>
      <p:pic>
        <p:nvPicPr>
          <p:cNvPr id="10" name="Content Placeholder 9" descr="A graph with blue and orange lines&#10;&#10;Description automatically generated">
            <a:extLst>
              <a:ext uri="{FF2B5EF4-FFF2-40B4-BE49-F238E27FC236}">
                <a16:creationId xmlns:a16="http://schemas.microsoft.com/office/drawing/2014/main" id="{A95B37D4-CBA4-A5D4-452E-6812B856A8B1}"/>
              </a:ext>
            </a:extLst>
          </p:cNvPr>
          <p:cNvPicPr>
            <a:picLocks noGrp="1" noChangeAspect="1"/>
          </p:cNvPicPr>
          <p:nvPr>
            <p:ph sz="quarter" idx="11"/>
          </p:nvPr>
        </p:nvPicPr>
        <p:blipFill>
          <a:blip r:embed="rId3"/>
          <a:stretch>
            <a:fillRect/>
          </a:stretch>
        </p:blipFill>
        <p:spPr>
          <a:xfrm>
            <a:off x="6370688" y="1993549"/>
            <a:ext cx="5561134" cy="3189121"/>
          </a:xfrm>
        </p:spPr>
      </p:pic>
      <p:sp>
        <p:nvSpPr>
          <p:cNvPr id="5" name="Slide Number Placeholder 4">
            <a:extLst>
              <a:ext uri="{FF2B5EF4-FFF2-40B4-BE49-F238E27FC236}">
                <a16:creationId xmlns:a16="http://schemas.microsoft.com/office/drawing/2014/main" id="{0A85C4D0-98E8-F48D-63E9-E0BDE6CB4939}"/>
              </a:ext>
            </a:extLst>
          </p:cNvPr>
          <p:cNvSpPr>
            <a:spLocks noGrp="1"/>
          </p:cNvSpPr>
          <p:nvPr>
            <p:ph type="sldNum" sz="quarter" idx="4"/>
          </p:nvPr>
        </p:nvSpPr>
        <p:spPr/>
        <p:txBody>
          <a:bodyPr/>
          <a:lstStyle/>
          <a:p>
            <a:fld id="{B5CEABB6-07DC-46E8-9B57-56EC44A396E5}" type="slidenum">
              <a:rPr lang="en-US" smtClean="0"/>
              <a:pPr/>
              <a:t>11</a:t>
            </a:fld>
            <a:endParaRPr lang="en-US"/>
          </a:p>
        </p:txBody>
      </p:sp>
      <p:sp>
        <p:nvSpPr>
          <p:cNvPr id="9" name="TextBox 8">
            <a:extLst>
              <a:ext uri="{FF2B5EF4-FFF2-40B4-BE49-F238E27FC236}">
                <a16:creationId xmlns:a16="http://schemas.microsoft.com/office/drawing/2014/main" id="{D3787464-480F-CC82-EAD2-34E086772968}"/>
              </a:ext>
            </a:extLst>
          </p:cNvPr>
          <p:cNvSpPr txBox="1"/>
          <p:nvPr/>
        </p:nvSpPr>
        <p:spPr>
          <a:xfrm>
            <a:off x="812622" y="5275384"/>
            <a:ext cx="527538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Financial Services Sector: Bajaj Finance</a:t>
            </a:r>
          </a:p>
        </p:txBody>
      </p:sp>
      <p:sp>
        <p:nvSpPr>
          <p:cNvPr id="11" name="TextBox 10">
            <a:extLst>
              <a:ext uri="{FF2B5EF4-FFF2-40B4-BE49-F238E27FC236}">
                <a16:creationId xmlns:a16="http://schemas.microsoft.com/office/drawing/2014/main" id="{7FAB0999-28B4-C608-2E62-15E6302FAB52}"/>
              </a:ext>
            </a:extLst>
          </p:cNvPr>
          <p:cNvSpPr txBox="1"/>
          <p:nvPr/>
        </p:nvSpPr>
        <p:spPr>
          <a:xfrm>
            <a:off x="6394405" y="5302028"/>
            <a:ext cx="548853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Healthcare Sector: Dr. Reddy's</a:t>
            </a:r>
          </a:p>
        </p:txBody>
      </p:sp>
    </p:spTree>
    <p:extLst>
      <p:ext uri="{BB962C8B-B14F-4D97-AF65-F5344CB8AC3E}">
        <p14:creationId xmlns:p14="http://schemas.microsoft.com/office/powerpoint/2010/main" val="17121409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1BB08F-1864-9015-CEA1-62030A39E9E8}"/>
              </a:ext>
            </a:extLst>
          </p:cNvPr>
          <p:cNvSpPr>
            <a:spLocks noGrp="1"/>
          </p:cNvSpPr>
          <p:nvPr>
            <p:ph type="title"/>
          </p:nvPr>
        </p:nvSpPr>
        <p:spPr/>
        <p:txBody>
          <a:bodyPr/>
          <a:lstStyle/>
          <a:p>
            <a:r>
              <a:rPr lang="en-US"/>
              <a:t>Best Performing Stocks in each sector</a:t>
            </a:r>
            <a:endParaRPr lang="en-IN"/>
          </a:p>
        </p:txBody>
      </p:sp>
      <p:pic>
        <p:nvPicPr>
          <p:cNvPr id="6" name="Content Placeholder 5" descr="A graph showing the price of a stock&#10;&#10;Description automatically generated">
            <a:extLst>
              <a:ext uri="{FF2B5EF4-FFF2-40B4-BE49-F238E27FC236}">
                <a16:creationId xmlns:a16="http://schemas.microsoft.com/office/drawing/2014/main" id="{F865E80D-59DC-DF6D-57B7-293F60B58952}"/>
              </a:ext>
            </a:extLst>
          </p:cNvPr>
          <p:cNvPicPr>
            <a:picLocks noGrp="1" noChangeAspect="1"/>
          </p:cNvPicPr>
          <p:nvPr>
            <p:ph sz="quarter" idx="10"/>
          </p:nvPr>
        </p:nvPicPr>
        <p:blipFill>
          <a:blip r:embed="rId2"/>
          <a:stretch>
            <a:fillRect/>
          </a:stretch>
        </p:blipFill>
        <p:spPr>
          <a:xfrm>
            <a:off x="692464" y="1998606"/>
            <a:ext cx="5224097" cy="3017816"/>
          </a:xfrm>
        </p:spPr>
      </p:pic>
      <p:pic>
        <p:nvPicPr>
          <p:cNvPr id="8" name="Content Placeholder 7" descr="A graph with numbers and lines&#10;&#10;Description automatically generated">
            <a:extLst>
              <a:ext uri="{FF2B5EF4-FFF2-40B4-BE49-F238E27FC236}">
                <a16:creationId xmlns:a16="http://schemas.microsoft.com/office/drawing/2014/main" id="{6089840E-7F49-4528-169E-042027C125E9}"/>
              </a:ext>
            </a:extLst>
          </p:cNvPr>
          <p:cNvPicPr>
            <a:picLocks noGrp="1" noChangeAspect="1"/>
          </p:cNvPicPr>
          <p:nvPr>
            <p:ph sz="quarter" idx="11"/>
          </p:nvPr>
        </p:nvPicPr>
        <p:blipFill>
          <a:blip r:embed="rId3"/>
          <a:stretch>
            <a:fillRect/>
          </a:stretch>
        </p:blipFill>
        <p:spPr>
          <a:xfrm>
            <a:off x="6465937" y="1990334"/>
            <a:ext cx="5224097" cy="3019703"/>
          </a:xfrm>
        </p:spPr>
      </p:pic>
      <p:sp>
        <p:nvSpPr>
          <p:cNvPr id="5" name="Slide Number Placeholder 4">
            <a:extLst>
              <a:ext uri="{FF2B5EF4-FFF2-40B4-BE49-F238E27FC236}">
                <a16:creationId xmlns:a16="http://schemas.microsoft.com/office/drawing/2014/main" id="{0A85C4D0-98E8-F48D-63E9-E0BDE6CB4939}"/>
              </a:ext>
            </a:extLst>
          </p:cNvPr>
          <p:cNvSpPr>
            <a:spLocks noGrp="1"/>
          </p:cNvSpPr>
          <p:nvPr>
            <p:ph type="sldNum" sz="quarter" idx="4"/>
          </p:nvPr>
        </p:nvSpPr>
        <p:spPr/>
        <p:txBody>
          <a:bodyPr/>
          <a:lstStyle/>
          <a:p>
            <a:fld id="{B5CEABB6-07DC-46E8-9B57-56EC44A396E5}" type="slidenum">
              <a:rPr lang="en-US" smtClean="0"/>
              <a:pPr/>
              <a:t>12</a:t>
            </a:fld>
            <a:endParaRPr lang="en-US"/>
          </a:p>
        </p:txBody>
      </p:sp>
      <p:sp>
        <p:nvSpPr>
          <p:cNvPr id="7" name="TextBox 6">
            <a:extLst>
              <a:ext uri="{FF2B5EF4-FFF2-40B4-BE49-F238E27FC236}">
                <a16:creationId xmlns:a16="http://schemas.microsoft.com/office/drawing/2014/main" id="{FAAB4537-5A1F-61AC-754E-964D2531B9C8}"/>
              </a:ext>
            </a:extLst>
          </p:cNvPr>
          <p:cNvSpPr txBox="1"/>
          <p:nvPr/>
        </p:nvSpPr>
        <p:spPr>
          <a:xfrm>
            <a:off x="706049" y="5102202"/>
            <a:ext cx="520877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Fast Moving Consumer Goods Sector: Nestle India</a:t>
            </a:r>
          </a:p>
        </p:txBody>
      </p:sp>
      <p:sp>
        <p:nvSpPr>
          <p:cNvPr id="9" name="TextBox 8">
            <a:extLst>
              <a:ext uri="{FF2B5EF4-FFF2-40B4-BE49-F238E27FC236}">
                <a16:creationId xmlns:a16="http://schemas.microsoft.com/office/drawing/2014/main" id="{3C6BD3FF-8D64-B340-0B2B-41EF4500C62C}"/>
              </a:ext>
            </a:extLst>
          </p:cNvPr>
          <p:cNvSpPr txBox="1"/>
          <p:nvPr/>
        </p:nvSpPr>
        <p:spPr>
          <a:xfrm>
            <a:off x="6487657" y="5115524"/>
            <a:ext cx="518213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Construction Materials Sector: Ultra Cement Co.</a:t>
            </a:r>
          </a:p>
        </p:txBody>
      </p:sp>
    </p:spTree>
    <p:extLst>
      <p:ext uri="{BB962C8B-B14F-4D97-AF65-F5344CB8AC3E}">
        <p14:creationId xmlns:p14="http://schemas.microsoft.com/office/powerpoint/2010/main" val="17557691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D6F8E9-01D2-9563-9D18-6C57BB297264}"/>
              </a:ext>
            </a:extLst>
          </p:cNvPr>
          <p:cNvSpPr>
            <a:spLocks noGrp="1"/>
          </p:cNvSpPr>
          <p:nvPr>
            <p:ph type="title"/>
          </p:nvPr>
        </p:nvSpPr>
        <p:spPr/>
        <p:txBody>
          <a:bodyPr/>
          <a:lstStyle/>
          <a:p>
            <a:r>
              <a:rPr lang="en-IN" err="1"/>
              <a:t>Rmse</a:t>
            </a:r>
            <a:r>
              <a:rPr lang="en-IN"/>
              <a:t> &amp; </a:t>
            </a:r>
            <a:r>
              <a:rPr lang="en-IN" err="1"/>
              <a:t>nrmse</a:t>
            </a:r>
            <a:r>
              <a:rPr lang="en-IN"/>
              <a:t> values of the stocks </a:t>
            </a:r>
          </a:p>
        </p:txBody>
      </p:sp>
      <p:sp>
        <p:nvSpPr>
          <p:cNvPr id="5" name="Slide Number Placeholder 4">
            <a:extLst>
              <a:ext uri="{FF2B5EF4-FFF2-40B4-BE49-F238E27FC236}">
                <a16:creationId xmlns:a16="http://schemas.microsoft.com/office/drawing/2014/main" id="{07941B5B-A805-FB32-4025-34115E741993}"/>
              </a:ext>
            </a:extLst>
          </p:cNvPr>
          <p:cNvSpPr>
            <a:spLocks noGrp="1"/>
          </p:cNvSpPr>
          <p:nvPr>
            <p:ph type="sldNum" sz="quarter" idx="4"/>
          </p:nvPr>
        </p:nvSpPr>
        <p:spPr/>
        <p:txBody>
          <a:bodyPr/>
          <a:lstStyle/>
          <a:p>
            <a:fld id="{B5CEABB6-07DC-46E8-9B57-56EC44A396E5}" type="slidenum">
              <a:rPr lang="en-US" smtClean="0"/>
              <a:pPr/>
              <a:t>13</a:t>
            </a:fld>
            <a:endParaRPr lang="en-US"/>
          </a:p>
        </p:txBody>
      </p:sp>
      <p:graphicFrame>
        <p:nvGraphicFramePr>
          <p:cNvPr id="3" name="Table 2">
            <a:extLst>
              <a:ext uri="{FF2B5EF4-FFF2-40B4-BE49-F238E27FC236}">
                <a16:creationId xmlns:a16="http://schemas.microsoft.com/office/drawing/2014/main" id="{964E5D01-C748-CD04-FBBB-BB680455A59B}"/>
              </a:ext>
            </a:extLst>
          </p:cNvPr>
          <p:cNvGraphicFramePr>
            <a:graphicFrameLocks noGrp="1"/>
          </p:cNvGraphicFramePr>
          <p:nvPr>
            <p:extLst>
              <p:ext uri="{D42A27DB-BD31-4B8C-83A1-F6EECF244321}">
                <p14:modId xmlns:p14="http://schemas.microsoft.com/office/powerpoint/2010/main" val="317058147"/>
              </p:ext>
            </p:extLst>
          </p:nvPr>
        </p:nvGraphicFramePr>
        <p:xfrm>
          <a:off x="672352" y="1972235"/>
          <a:ext cx="10774080" cy="4103313"/>
        </p:xfrm>
        <a:graphic>
          <a:graphicData uri="http://schemas.openxmlformats.org/drawingml/2006/table">
            <a:tbl>
              <a:tblPr firstRow="1" bandRow="1">
                <a:tableStyleId>{5C22544A-7EE6-4342-B048-85BDC9FD1C3A}</a:tableStyleId>
              </a:tblPr>
              <a:tblGrid>
                <a:gridCol w="2693520">
                  <a:extLst>
                    <a:ext uri="{9D8B030D-6E8A-4147-A177-3AD203B41FA5}">
                      <a16:colId xmlns:a16="http://schemas.microsoft.com/office/drawing/2014/main" val="44473993"/>
                    </a:ext>
                  </a:extLst>
                </a:gridCol>
                <a:gridCol w="2693520">
                  <a:extLst>
                    <a:ext uri="{9D8B030D-6E8A-4147-A177-3AD203B41FA5}">
                      <a16:colId xmlns:a16="http://schemas.microsoft.com/office/drawing/2014/main" val="3661197827"/>
                    </a:ext>
                  </a:extLst>
                </a:gridCol>
                <a:gridCol w="2693520">
                  <a:extLst>
                    <a:ext uri="{9D8B030D-6E8A-4147-A177-3AD203B41FA5}">
                      <a16:colId xmlns:a16="http://schemas.microsoft.com/office/drawing/2014/main" val="3963309649"/>
                    </a:ext>
                  </a:extLst>
                </a:gridCol>
                <a:gridCol w="2693520">
                  <a:extLst>
                    <a:ext uri="{9D8B030D-6E8A-4147-A177-3AD203B41FA5}">
                      <a16:colId xmlns:a16="http://schemas.microsoft.com/office/drawing/2014/main" val="2957554003"/>
                    </a:ext>
                  </a:extLst>
                </a:gridCol>
              </a:tblGrid>
              <a:tr h="529948">
                <a:tc>
                  <a:txBody>
                    <a:bodyPr/>
                    <a:lstStyle/>
                    <a:p>
                      <a:r>
                        <a:rPr lang="en-US">
                          <a:solidFill>
                            <a:schemeClr val="tx1"/>
                          </a:solidFill>
                        </a:rPr>
                        <a:t>Stock Name</a:t>
                      </a:r>
                    </a:p>
                  </a:txBody>
                  <a:tcPr/>
                </a:tc>
                <a:tc>
                  <a:txBody>
                    <a:bodyPr/>
                    <a:lstStyle/>
                    <a:p>
                      <a:r>
                        <a:rPr lang="en-US">
                          <a:solidFill>
                            <a:schemeClr val="tx1"/>
                          </a:solidFill>
                        </a:rPr>
                        <a:t>MSE</a:t>
                      </a:r>
                    </a:p>
                  </a:txBody>
                  <a:tcPr/>
                </a:tc>
                <a:tc>
                  <a:txBody>
                    <a:bodyPr/>
                    <a:lstStyle/>
                    <a:p>
                      <a:r>
                        <a:rPr lang="en-US">
                          <a:solidFill>
                            <a:schemeClr val="tx1"/>
                          </a:solidFill>
                        </a:rPr>
                        <a:t>RMSE</a:t>
                      </a:r>
                    </a:p>
                  </a:txBody>
                  <a:tcPr/>
                </a:tc>
                <a:tc>
                  <a:txBody>
                    <a:bodyPr/>
                    <a:lstStyle/>
                    <a:p>
                      <a:r>
                        <a:rPr lang="en-US">
                          <a:solidFill>
                            <a:schemeClr val="tx1"/>
                          </a:solidFill>
                        </a:rPr>
                        <a:t>NRMSE</a:t>
                      </a:r>
                    </a:p>
                  </a:txBody>
                  <a:tcPr/>
                </a:tc>
                <a:extLst>
                  <a:ext uri="{0D108BD9-81ED-4DB2-BD59-A6C34878D82A}">
                    <a16:rowId xmlns:a16="http://schemas.microsoft.com/office/drawing/2014/main" val="4257167508"/>
                  </a:ext>
                </a:extLst>
              </a:tr>
              <a:tr h="923625">
                <a:tc>
                  <a:txBody>
                    <a:bodyPr/>
                    <a:lstStyle/>
                    <a:p>
                      <a:pPr lvl="0">
                        <a:buNone/>
                      </a:pPr>
                      <a:r>
                        <a:rPr lang="en-US" sz="1800" b="0" i="0" u="none" strike="noStrike" noProof="0">
                          <a:solidFill>
                            <a:schemeClr val="tx1"/>
                          </a:solidFill>
                          <a:latin typeface="Tenorite"/>
                        </a:rPr>
                        <a:t>Mahindra &amp; Mahindra</a:t>
                      </a:r>
                      <a:endParaRPr lang="en-US"/>
                    </a:p>
                  </a:txBody>
                  <a:tcPr/>
                </a:tc>
                <a:tc>
                  <a:txBody>
                    <a:bodyPr/>
                    <a:lstStyle/>
                    <a:p>
                      <a:pPr lvl="0">
                        <a:buNone/>
                      </a:pPr>
                      <a:r>
                        <a:rPr lang="en-US" sz="1800" b="0" i="0" u="none" strike="noStrike" noProof="0">
                          <a:solidFill>
                            <a:schemeClr val="tx1"/>
                          </a:solidFill>
                          <a:latin typeface="Tenorite"/>
                        </a:rPr>
                        <a:t>3592.441790821124</a:t>
                      </a:r>
                      <a:endParaRPr lang="en-US"/>
                    </a:p>
                  </a:txBody>
                  <a:tcPr/>
                </a:tc>
                <a:tc>
                  <a:txBody>
                    <a:bodyPr/>
                    <a:lstStyle/>
                    <a:p>
                      <a:pPr lvl="0">
                        <a:buNone/>
                      </a:pPr>
                      <a:r>
                        <a:rPr lang="en-US" sz="1800" b="0" i="0" u="none" strike="noStrike" noProof="0">
                          <a:solidFill>
                            <a:schemeClr val="tx1"/>
                          </a:solidFill>
                          <a:latin typeface="Tenorite"/>
                        </a:rPr>
                        <a:t>59.936981829427516</a:t>
                      </a:r>
                      <a:endParaRPr lang="en-US"/>
                    </a:p>
                  </a:txBody>
                  <a:tcPr/>
                </a:tc>
                <a:tc>
                  <a:txBody>
                    <a:bodyPr/>
                    <a:lstStyle/>
                    <a:p>
                      <a:pPr lvl="0" algn="l">
                        <a:lnSpc>
                          <a:spcPct val="100000"/>
                        </a:lnSpc>
                        <a:spcBef>
                          <a:spcPts val="0"/>
                        </a:spcBef>
                        <a:spcAft>
                          <a:spcPts val="0"/>
                        </a:spcAft>
                        <a:buNone/>
                      </a:pPr>
                      <a:r>
                        <a:rPr lang="en-US" sz="1800" b="0" i="0" u="none" strike="noStrike" noProof="0">
                          <a:solidFill>
                            <a:schemeClr val="tx1"/>
                          </a:solidFill>
                          <a:latin typeface="Tenorite"/>
                        </a:rPr>
                        <a:t>0.12332712310581793 </a:t>
                      </a:r>
                      <a:endParaRPr lang="en-US"/>
                    </a:p>
                    <a:p>
                      <a:pPr lvl="0">
                        <a:buNone/>
                      </a:pPr>
                      <a:endParaRPr lang="en-US">
                        <a:solidFill>
                          <a:schemeClr val="tx1"/>
                        </a:solidFill>
                      </a:endParaRPr>
                    </a:p>
                  </a:txBody>
                  <a:tcPr/>
                </a:tc>
                <a:extLst>
                  <a:ext uri="{0D108BD9-81ED-4DB2-BD59-A6C34878D82A}">
                    <a16:rowId xmlns:a16="http://schemas.microsoft.com/office/drawing/2014/main" val="469671254"/>
                  </a:ext>
                </a:extLst>
              </a:tr>
              <a:tr h="529948">
                <a:tc>
                  <a:txBody>
                    <a:bodyPr/>
                    <a:lstStyle/>
                    <a:p>
                      <a:pPr lvl="0">
                        <a:buNone/>
                      </a:pPr>
                      <a:r>
                        <a:rPr lang="en-US" sz="1800" b="0" i="0" u="none" strike="noStrike" noProof="0">
                          <a:solidFill>
                            <a:schemeClr val="tx1"/>
                          </a:solidFill>
                          <a:latin typeface="Tenorite"/>
                        </a:rPr>
                        <a:t>Asian Paints</a:t>
                      </a:r>
                      <a:endParaRPr lang="en-US"/>
                    </a:p>
                  </a:txBody>
                  <a:tcPr/>
                </a:tc>
                <a:tc>
                  <a:txBody>
                    <a:bodyPr/>
                    <a:lstStyle/>
                    <a:p>
                      <a:pPr lvl="0">
                        <a:buNone/>
                      </a:pPr>
                      <a:r>
                        <a:rPr lang="en-US" sz="1800" b="0" i="0" u="none" strike="noStrike" noProof="0">
                          <a:solidFill>
                            <a:schemeClr val="tx1"/>
                          </a:solidFill>
                          <a:latin typeface="Tenorite"/>
                        </a:rPr>
                        <a:t>59848.47050626042</a:t>
                      </a:r>
                      <a:endParaRPr lang="en-US"/>
                    </a:p>
                  </a:txBody>
                  <a:tcPr/>
                </a:tc>
                <a:tc>
                  <a:txBody>
                    <a:bodyPr/>
                    <a:lstStyle/>
                    <a:p>
                      <a:pPr lvl="0">
                        <a:buNone/>
                      </a:pPr>
                      <a:r>
                        <a:rPr lang="en-US" sz="1800" b="0" i="0" u="none" strike="noStrike" noProof="0">
                          <a:solidFill>
                            <a:schemeClr val="tx1"/>
                          </a:solidFill>
                          <a:latin typeface="Tenorite"/>
                        </a:rPr>
                        <a:t>244.63947045859223</a:t>
                      </a:r>
                      <a:endParaRPr lang="en-US"/>
                    </a:p>
                  </a:txBody>
                  <a:tcPr/>
                </a:tc>
                <a:tc>
                  <a:txBody>
                    <a:bodyPr/>
                    <a:lstStyle/>
                    <a:p>
                      <a:pPr lvl="0" algn="l">
                        <a:lnSpc>
                          <a:spcPct val="100000"/>
                        </a:lnSpc>
                        <a:spcBef>
                          <a:spcPts val="0"/>
                        </a:spcBef>
                        <a:spcAft>
                          <a:spcPts val="0"/>
                        </a:spcAft>
                        <a:buNone/>
                      </a:pPr>
                      <a:r>
                        <a:rPr lang="en-US" sz="1800" b="0" i="0" u="none" strike="noStrike" noProof="0">
                          <a:solidFill>
                            <a:schemeClr val="tx1"/>
                          </a:solidFill>
                          <a:latin typeface="Tenorite"/>
                        </a:rPr>
                        <a:t>0.1932304967881144 </a:t>
                      </a:r>
                      <a:endParaRPr lang="en-US"/>
                    </a:p>
                  </a:txBody>
                  <a:tcPr/>
                </a:tc>
                <a:extLst>
                  <a:ext uri="{0D108BD9-81ED-4DB2-BD59-A6C34878D82A}">
                    <a16:rowId xmlns:a16="http://schemas.microsoft.com/office/drawing/2014/main" val="2169593356"/>
                  </a:ext>
                </a:extLst>
              </a:tr>
              <a:tr h="529948">
                <a:tc>
                  <a:txBody>
                    <a:bodyPr/>
                    <a:lstStyle/>
                    <a:p>
                      <a:pPr lvl="0">
                        <a:buNone/>
                      </a:pPr>
                      <a:r>
                        <a:rPr lang="en-US" sz="1800" b="0" i="0" u="none" strike="noStrike" noProof="0">
                          <a:solidFill>
                            <a:schemeClr val="tx1"/>
                          </a:solidFill>
                          <a:latin typeface="Tenorite"/>
                        </a:rPr>
                        <a:t>Bajaj Finance</a:t>
                      </a:r>
                      <a:endParaRPr lang="en-US"/>
                    </a:p>
                  </a:txBody>
                  <a:tcPr/>
                </a:tc>
                <a:tc>
                  <a:txBody>
                    <a:bodyPr/>
                    <a:lstStyle/>
                    <a:p>
                      <a:pPr lvl="0">
                        <a:buNone/>
                      </a:pPr>
                      <a:r>
                        <a:rPr lang="en-US" sz="1800" b="0" i="0" u="none" strike="noStrike" noProof="0">
                          <a:solidFill>
                            <a:schemeClr val="tx1"/>
                          </a:solidFill>
                          <a:latin typeface="Tenorite"/>
                        </a:rPr>
                        <a:t>100934.61801287027</a:t>
                      </a:r>
                      <a:endParaRPr lang="en-US"/>
                    </a:p>
                  </a:txBody>
                  <a:tcPr/>
                </a:tc>
                <a:tc>
                  <a:txBody>
                    <a:bodyPr/>
                    <a:lstStyle/>
                    <a:p>
                      <a:pPr lvl="0">
                        <a:buNone/>
                      </a:pPr>
                      <a:r>
                        <a:rPr lang="en-US" sz="1800" b="0" i="0" u="none" strike="noStrike" noProof="0">
                          <a:solidFill>
                            <a:schemeClr val="tx1"/>
                          </a:solidFill>
                          <a:latin typeface="Tenorite"/>
                        </a:rPr>
                        <a:t>317.70209003541396</a:t>
                      </a:r>
                      <a:endParaRPr lang="en-US"/>
                    </a:p>
                  </a:txBody>
                  <a:tcPr/>
                </a:tc>
                <a:tc>
                  <a:txBody>
                    <a:bodyPr/>
                    <a:lstStyle/>
                    <a:p>
                      <a:pPr lvl="0" algn="l">
                        <a:lnSpc>
                          <a:spcPct val="100000"/>
                        </a:lnSpc>
                        <a:spcBef>
                          <a:spcPts val="0"/>
                        </a:spcBef>
                        <a:spcAft>
                          <a:spcPts val="0"/>
                        </a:spcAft>
                        <a:buNone/>
                      </a:pPr>
                      <a:r>
                        <a:rPr lang="en-US" sz="1800" b="0" i="0" u="none" strike="noStrike" noProof="0">
                          <a:solidFill>
                            <a:schemeClr val="tx1"/>
                          </a:solidFill>
                          <a:latin typeface="Tenorite"/>
                        </a:rPr>
                        <a:t>0.0906386574142088 </a:t>
                      </a:r>
                      <a:endParaRPr lang="en-US"/>
                    </a:p>
                  </a:txBody>
                  <a:tcPr/>
                </a:tc>
                <a:extLst>
                  <a:ext uri="{0D108BD9-81ED-4DB2-BD59-A6C34878D82A}">
                    <a16:rowId xmlns:a16="http://schemas.microsoft.com/office/drawing/2014/main" val="1653424697"/>
                  </a:ext>
                </a:extLst>
              </a:tr>
              <a:tr h="529948">
                <a:tc>
                  <a:txBody>
                    <a:bodyPr/>
                    <a:lstStyle/>
                    <a:p>
                      <a:pPr lvl="0">
                        <a:buNone/>
                      </a:pPr>
                      <a:r>
                        <a:rPr lang="en-US" sz="1800" b="0" i="0" u="none" strike="noStrike" noProof="0">
                          <a:solidFill>
                            <a:schemeClr val="tx1"/>
                          </a:solidFill>
                          <a:latin typeface="Tenorite"/>
                        </a:rPr>
                        <a:t>Dr. Reddy's</a:t>
                      </a:r>
                      <a:endParaRPr lang="en-US"/>
                    </a:p>
                  </a:txBody>
                  <a:tcPr/>
                </a:tc>
                <a:tc>
                  <a:txBody>
                    <a:bodyPr/>
                    <a:lstStyle/>
                    <a:p>
                      <a:pPr lvl="0">
                        <a:buNone/>
                      </a:pPr>
                      <a:r>
                        <a:rPr lang="en-US" sz="1800" b="0" i="0" u="none" strike="noStrike" noProof="0">
                          <a:solidFill>
                            <a:schemeClr val="tx1"/>
                          </a:solidFill>
                          <a:latin typeface="Tenorite"/>
                        </a:rPr>
                        <a:t>65241.5827936548</a:t>
                      </a:r>
                      <a:endParaRPr lang="en-US"/>
                    </a:p>
                  </a:txBody>
                  <a:tcPr/>
                </a:tc>
                <a:tc>
                  <a:txBody>
                    <a:bodyPr/>
                    <a:lstStyle/>
                    <a:p>
                      <a:pPr lvl="0">
                        <a:buNone/>
                      </a:pPr>
                      <a:r>
                        <a:rPr lang="en-US" sz="1800" b="0" i="0" u="none" strike="noStrike" noProof="0">
                          <a:solidFill>
                            <a:schemeClr val="tx1"/>
                          </a:solidFill>
                          <a:latin typeface="Tenorite"/>
                        </a:rPr>
                        <a:t>255.42431911165937</a:t>
                      </a:r>
                      <a:endParaRPr lang="en-US"/>
                    </a:p>
                  </a:txBody>
                  <a:tcPr/>
                </a:tc>
                <a:tc>
                  <a:txBody>
                    <a:bodyPr/>
                    <a:lstStyle/>
                    <a:p>
                      <a:pPr lvl="0">
                        <a:buNone/>
                      </a:pPr>
                      <a:r>
                        <a:rPr lang="en-US" sz="1800" b="0" i="0" u="none" strike="noStrike" noProof="0">
                          <a:solidFill>
                            <a:schemeClr val="tx1"/>
                          </a:solidFill>
                          <a:latin typeface="Tenorite"/>
                        </a:rPr>
                        <a:t>0.09427338861432764</a:t>
                      </a:r>
                      <a:endParaRPr lang="en-US"/>
                    </a:p>
                  </a:txBody>
                  <a:tcPr/>
                </a:tc>
                <a:extLst>
                  <a:ext uri="{0D108BD9-81ED-4DB2-BD59-A6C34878D82A}">
                    <a16:rowId xmlns:a16="http://schemas.microsoft.com/office/drawing/2014/main" val="3622422085"/>
                  </a:ext>
                </a:extLst>
              </a:tr>
              <a:tr h="529948">
                <a:tc>
                  <a:txBody>
                    <a:bodyPr/>
                    <a:lstStyle/>
                    <a:p>
                      <a:pPr lvl="0" algn="l">
                        <a:lnSpc>
                          <a:spcPct val="100000"/>
                        </a:lnSpc>
                        <a:spcBef>
                          <a:spcPts val="0"/>
                        </a:spcBef>
                        <a:spcAft>
                          <a:spcPts val="0"/>
                        </a:spcAft>
                        <a:buNone/>
                      </a:pPr>
                      <a:r>
                        <a:rPr lang="en-US" sz="1800" b="0" i="0" u="none" strike="noStrike" noProof="0">
                          <a:solidFill>
                            <a:schemeClr val="tx1"/>
                          </a:solidFill>
                          <a:latin typeface="Tenorite"/>
                        </a:rPr>
                        <a:t>Nestle India</a:t>
                      </a:r>
                      <a:endParaRPr lang="en-US"/>
                    </a:p>
                  </a:txBody>
                  <a:tcPr/>
                </a:tc>
                <a:tc>
                  <a:txBody>
                    <a:bodyPr/>
                    <a:lstStyle/>
                    <a:p>
                      <a:pPr lvl="0">
                        <a:buNone/>
                      </a:pPr>
                      <a:r>
                        <a:rPr lang="en-US" sz="1800" b="0" i="0" u="none" strike="noStrike" noProof="0">
                          <a:solidFill>
                            <a:schemeClr val="tx1"/>
                          </a:solidFill>
                          <a:latin typeface="Tenorite"/>
                        </a:rPr>
                        <a:t>1640896.7260472132</a:t>
                      </a:r>
                      <a:endParaRPr lang="en-US"/>
                    </a:p>
                  </a:txBody>
                  <a:tcPr/>
                </a:tc>
                <a:tc>
                  <a:txBody>
                    <a:bodyPr/>
                    <a:lstStyle/>
                    <a:p>
                      <a:pPr lvl="0">
                        <a:buNone/>
                      </a:pPr>
                      <a:r>
                        <a:rPr lang="en-US" sz="1800" b="0" i="0" u="none" strike="noStrike" noProof="0">
                          <a:solidFill>
                            <a:schemeClr val="tx1"/>
                          </a:solidFill>
                          <a:latin typeface="Tenorite"/>
                        </a:rPr>
                        <a:t>1280.9749123410704</a:t>
                      </a:r>
                      <a:endParaRPr lang="en-US"/>
                    </a:p>
                  </a:txBody>
                  <a:tcPr/>
                </a:tc>
                <a:tc>
                  <a:txBody>
                    <a:bodyPr/>
                    <a:lstStyle/>
                    <a:p>
                      <a:pPr lvl="0">
                        <a:buNone/>
                      </a:pPr>
                      <a:r>
                        <a:rPr lang="en-US" sz="1800" b="0" i="0" u="none" strike="noStrike" noProof="0">
                          <a:solidFill>
                            <a:schemeClr val="tx1"/>
                          </a:solidFill>
                          <a:latin typeface="Tenorite"/>
                        </a:rPr>
                        <a:t>0.22131372609792074</a:t>
                      </a:r>
                      <a:endParaRPr lang="en-US"/>
                    </a:p>
                  </a:txBody>
                  <a:tcPr/>
                </a:tc>
                <a:extLst>
                  <a:ext uri="{0D108BD9-81ED-4DB2-BD59-A6C34878D82A}">
                    <a16:rowId xmlns:a16="http://schemas.microsoft.com/office/drawing/2014/main" val="1934234534"/>
                  </a:ext>
                </a:extLst>
              </a:tr>
              <a:tr h="529948">
                <a:tc>
                  <a:txBody>
                    <a:bodyPr/>
                    <a:lstStyle/>
                    <a:p>
                      <a:pPr lvl="0">
                        <a:buNone/>
                      </a:pPr>
                      <a:r>
                        <a:rPr lang="en-US" sz="1800" b="0" i="0" u="none" strike="noStrike" noProof="0">
                          <a:solidFill>
                            <a:schemeClr val="tx1"/>
                          </a:solidFill>
                          <a:latin typeface="Tenorite"/>
                        </a:rPr>
                        <a:t>Ultra Cement Co.</a:t>
                      </a:r>
                      <a:endParaRPr lang="en-US"/>
                    </a:p>
                  </a:txBody>
                  <a:tcPr/>
                </a:tc>
                <a:tc>
                  <a:txBody>
                    <a:bodyPr/>
                    <a:lstStyle/>
                    <a:p>
                      <a:pPr lvl="0">
                        <a:buNone/>
                      </a:pPr>
                      <a:r>
                        <a:rPr lang="en-US" sz="1800" b="0" i="0" u="none" strike="noStrike" noProof="0">
                          <a:solidFill>
                            <a:schemeClr val="tx1"/>
                          </a:solidFill>
                          <a:latin typeface="Tenorite"/>
                        </a:rPr>
                        <a:t>59406.13732239044</a:t>
                      </a:r>
                      <a:endParaRPr lang="en-US"/>
                    </a:p>
                  </a:txBody>
                  <a:tcPr/>
                </a:tc>
                <a:tc>
                  <a:txBody>
                    <a:bodyPr/>
                    <a:lstStyle/>
                    <a:p>
                      <a:pPr lvl="0">
                        <a:buNone/>
                      </a:pPr>
                      <a:r>
                        <a:rPr lang="en-US" sz="1800" b="0" i="0" u="none" strike="noStrike" noProof="0">
                          <a:solidFill>
                            <a:schemeClr val="tx1"/>
                          </a:solidFill>
                          <a:latin typeface="Tenorite"/>
                        </a:rPr>
                        <a:t>243.7337426832617</a:t>
                      </a:r>
                      <a:endParaRPr lang="en-US"/>
                    </a:p>
                  </a:txBody>
                  <a:tcPr/>
                </a:tc>
                <a:tc>
                  <a:txBody>
                    <a:bodyPr/>
                    <a:lstStyle/>
                    <a:p>
                      <a:pPr lvl="0">
                        <a:buNone/>
                      </a:pPr>
                      <a:r>
                        <a:rPr lang="en-US" sz="1800" b="0" i="0" u="none" strike="noStrike" noProof="0">
                          <a:solidFill>
                            <a:schemeClr val="tx1"/>
                          </a:solidFill>
                          <a:latin typeface="Tenorite"/>
                        </a:rPr>
                        <a:t>0.10430905042828909</a:t>
                      </a:r>
                      <a:endParaRPr lang="en-US"/>
                    </a:p>
                  </a:txBody>
                  <a:tcPr/>
                </a:tc>
                <a:extLst>
                  <a:ext uri="{0D108BD9-81ED-4DB2-BD59-A6C34878D82A}">
                    <a16:rowId xmlns:a16="http://schemas.microsoft.com/office/drawing/2014/main" val="4084255905"/>
                  </a:ext>
                </a:extLst>
              </a:tr>
            </a:tbl>
          </a:graphicData>
        </a:graphic>
      </p:graphicFrame>
    </p:spTree>
    <p:extLst>
      <p:ext uri="{BB962C8B-B14F-4D97-AF65-F5344CB8AC3E}">
        <p14:creationId xmlns:p14="http://schemas.microsoft.com/office/powerpoint/2010/main" val="35874699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D62B2F-534F-A196-1186-33D282CE3C7F}"/>
              </a:ext>
            </a:extLst>
          </p:cNvPr>
          <p:cNvSpPr>
            <a:spLocks noGrp="1"/>
          </p:cNvSpPr>
          <p:nvPr>
            <p:ph type="title"/>
          </p:nvPr>
        </p:nvSpPr>
        <p:spPr>
          <a:xfrm>
            <a:off x="914399" y="365125"/>
            <a:ext cx="10363202" cy="637765"/>
          </a:xfrm>
        </p:spPr>
        <p:txBody>
          <a:bodyPr>
            <a:normAutofit/>
          </a:bodyPr>
          <a:lstStyle/>
          <a:p>
            <a:r>
              <a:rPr lang="en-US" sz="3000"/>
              <a:t>Forecasting using </a:t>
            </a:r>
            <a:r>
              <a:rPr lang="en-US" sz="3000" err="1"/>
              <a:t>rnn</a:t>
            </a:r>
            <a:r>
              <a:rPr lang="en-US" sz="3000"/>
              <a:t>( Recurrent neural networks)</a:t>
            </a:r>
          </a:p>
        </p:txBody>
      </p:sp>
      <p:sp>
        <p:nvSpPr>
          <p:cNvPr id="3" name="Content Placeholder 2">
            <a:extLst>
              <a:ext uri="{FF2B5EF4-FFF2-40B4-BE49-F238E27FC236}">
                <a16:creationId xmlns:a16="http://schemas.microsoft.com/office/drawing/2014/main" id="{93C71586-1388-197C-1294-83D4DD85293E}"/>
              </a:ext>
            </a:extLst>
          </p:cNvPr>
          <p:cNvSpPr>
            <a:spLocks noGrp="1"/>
          </p:cNvSpPr>
          <p:nvPr>
            <p:ph sz="quarter" idx="10"/>
          </p:nvPr>
        </p:nvSpPr>
        <p:spPr>
          <a:xfrm>
            <a:off x="914399" y="1356852"/>
            <a:ext cx="10019072" cy="4580308"/>
          </a:xfrm>
        </p:spPr>
        <p:txBody>
          <a:bodyPr vert="horz" lIns="91440" tIns="45720" rIns="91440" bIns="45720" rtlCol="0" anchor="t">
            <a:normAutofit/>
          </a:bodyPr>
          <a:lstStyle/>
          <a:p>
            <a:r>
              <a:rPr lang="en-US" sz="2200" b="1"/>
              <a:t>LSTM RNN Model for Automobile Stock Forecasting: </a:t>
            </a:r>
            <a:r>
              <a:rPr lang="en-US" sz="2200"/>
              <a:t>The use of a Long Short-Term Memory (LSTM) Recurrent Neural Network (RNN) to forecast automobile stock prices.</a:t>
            </a:r>
          </a:p>
          <a:p>
            <a:r>
              <a:rPr lang="en-US" sz="2200" b="1"/>
              <a:t>Model Training</a:t>
            </a:r>
            <a:r>
              <a:rPr lang="en-US" sz="2200"/>
              <a:t>: The LSTM model is trained over fifty epochs, with the loss decreasing from 0.0146 in the first epoch to 0.0017 in the final epoch, indicating improved model performance over time.</a:t>
            </a:r>
          </a:p>
          <a:p>
            <a:r>
              <a:rPr lang="en-US" sz="2200" b="1"/>
              <a:t>Validation and Evaluation: </a:t>
            </a:r>
            <a:r>
              <a:rPr lang="en-US" sz="2200"/>
              <a:t>The model's performance is evaluated using Mean Squared Error (MSE) as the loss function. The final MSE value is 0.00022589, indicating a high level of accuracy in the model's predictions.</a:t>
            </a:r>
          </a:p>
          <a:p>
            <a:r>
              <a:rPr lang="en-US" sz="2200"/>
              <a:t>The LSTM RNN model proves effective in forecasting automobile stock prices, providing a robust and accurate approach to time series analysis.</a:t>
            </a:r>
          </a:p>
        </p:txBody>
      </p:sp>
      <p:sp>
        <p:nvSpPr>
          <p:cNvPr id="5" name="Slide Number Placeholder 4">
            <a:extLst>
              <a:ext uri="{FF2B5EF4-FFF2-40B4-BE49-F238E27FC236}">
                <a16:creationId xmlns:a16="http://schemas.microsoft.com/office/drawing/2014/main" id="{0FF6EF25-1A43-B685-800B-85D36602EF9F}"/>
              </a:ext>
            </a:extLst>
          </p:cNvPr>
          <p:cNvSpPr>
            <a:spLocks noGrp="1"/>
          </p:cNvSpPr>
          <p:nvPr>
            <p:ph type="sldNum" sz="quarter" idx="4"/>
          </p:nvPr>
        </p:nvSpPr>
        <p:spPr>
          <a:xfrm>
            <a:off x="914400" y="6246254"/>
            <a:ext cx="631065" cy="296214"/>
          </a:xfrm>
        </p:spPr>
        <p:txBody>
          <a:bodyPr/>
          <a:lstStyle/>
          <a:p>
            <a:fld id="{B5CEABB6-07DC-46E8-9B57-56EC44A396E5}" type="slidenum">
              <a:rPr lang="en-US" smtClean="0"/>
              <a:pPr/>
              <a:t>14</a:t>
            </a:fld>
            <a:endParaRPr lang="en-US"/>
          </a:p>
        </p:txBody>
      </p:sp>
    </p:spTree>
    <p:extLst>
      <p:ext uri="{BB962C8B-B14F-4D97-AF65-F5344CB8AC3E}">
        <p14:creationId xmlns:p14="http://schemas.microsoft.com/office/powerpoint/2010/main" val="21492614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D26429-861F-D209-DB76-BE1CCBA00B38}"/>
              </a:ext>
            </a:extLst>
          </p:cNvPr>
          <p:cNvSpPr>
            <a:spLocks noGrp="1"/>
          </p:cNvSpPr>
          <p:nvPr>
            <p:ph type="title"/>
          </p:nvPr>
        </p:nvSpPr>
        <p:spPr>
          <a:xfrm>
            <a:off x="658761" y="148815"/>
            <a:ext cx="10785987" cy="1646555"/>
          </a:xfrm>
        </p:spPr>
        <p:txBody>
          <a:bodyPr>
            <a:normAutofit/>
          </a:bodyPr>
          <a:lstStyle/>
          <a:p>
            <a:r>
              <a:rPr lang="en-US" sz="2800"/>
              <a:t>Forecasting using </a:t>
            </a:r>
            <a:r>
              <a:rPr lang="en-US" sz="2800" err="1"/>
              <a:t>rnn</a:t>
            </a:r>
            <a:r>
              <a:rPr lang="en-US" sz="2800"/>
              <a:t> model for ‘tata motors’ and ‘</a:t>
            </a:r>
            <a:r>
              <a:rPr lang="en-US" sz="2800" err="1"/>
              <a:t>bajaj</a:t>
            </a:r>
            <a:r>
              <a:rPr lang="en-US" sz="2800"/>
              <a:t> auto’ stocks</a:t>
            </a:r>
            <a:endParaRPr lang="en-IN" sz="2800"/>
          </a:p>
        </p:txBody>
      </p:sp>
      <p:pic>
        <p:nvPicPr>
          <p:cNvPr id="6" name="Content Placeholder 5" descr="A graph of blue lines&#10;&#10;Description automatically generated">
            <a:extLst>
              <a:ext uri="{FF2B5EF4-FFF2-40B4-BE49-F238E27FC236}">
                <a16:creationId xmlns:a16="http://schemas.microsoft.com/office/drawing/2014/main" id="{13314512-56FF-2E72-1DC5-C68C0B619E23}"/>
              </a:ext>
            </a:extLst>
          </p:cNvPr>
          <p:cNvPicPr>
            <a:picLocks noGrp="1" noChangeAspect="1"/>
          </p:cNvPicPr>
          <p:nvPr>
            <p:ph sz="quarter" idx="10"/>
          </p:nvPr>
        </p:nvPicPr>
        <p:blipFill>
          <a:blip r:embed="rId2"/>
          <a:stretch>
            <a:fillRect/>
          </a:stretch>
        </p:blipFill>
        <p:spPr>
          <a:xfrm>
            <a:off x="353963" y="1539415"/>
            <a:ext cx="5504946" cy="4274220"/>
          </a:xfrm>
        </p:spPr>
      </p:pic>
      <p:pic>
        <p:nvPicPr>
          <p:cNvPr id="8" name="Picture 7" descr="A blue line graph on a white background&#10;&#10;Description automatically generated">
            <a:extLst>
              <a:ext uri="{FF2B5EF4-FFF2-40B4-BE49-F238E27FC236}">
                <a16:creationId xmlns:a16="http://schemas.microsoft.com/office/drawing/2014/main" id="{3EC490AC-1AE0-5F29-77E0-9D48383607C7}"/>
              </a:ext>
            </a:extLst>
          </p:cNvPr>
          <p:cNvPicPr>
            <a:picLocks noChangeAspect="1"/>
          </p:cNvPicPr>
          <p:nvPr/>
        </p:nvPicPr>
        <p:blipFill>
          <a:blip r:embed="rId3"/>
          <a:stretch>
            <a:fillRect/>
          </a:stretch>
        </p:blipFill>
        <p:spPr>
          <a:xfrm>
            <a:off x="6111866" y="1539415"/>
            <a:ext cx="5691757" cy="4274220"/>
          </a:xfrm>
          <a:prstGeom prst="rect">
            <a:avLst/>
          </a:prstGeom>
        </p:spPr>
      </p:pic>
      <p:sp>
        <p:nvSpPr>
          <p:cNvPr id="9" name="TextBox 8">
            <a:extLst>
              <a:ext uri="{FF2B5EF4-FFF2-40B4-BE49-F238E27FC236}">
                <a16:creationId xmlns:a16="http://schemas.microsoft.com/office/drawing/2014/main" id="{E044A1DF-4370-262B-66FF-A134034B886A}"/>
              </a:ext>
            </a:extLst>
          </p:cNvPr>
          <p:cNvSpPr txBox="1"/>
          <p:nvPr/>
        </p:nvSpPr>
        <p:spPr>
          <a:xfrm>
            <a:off x="692616" y="5876922"/>
            <a:ext cx="4827639" cy="369332"/>
          </a:xfrm>
          <a:prstGeom prst="rect">
            <a:avLst/>
          </a:prstGeom>
          <a:noFill/>
        </p:spPr>
        <p:txBody>
          <a:bodyPr wrap="square" rtlCol="0">
            <a:spAutoFit/>
          </a:bodyPr>
          <a:lstStyle/>
          <a:p>
            <a:r>
              <a:rPr lang="en-US" b="1"/>
              <a:t>Forecasting using RNN for Tata Motor stocks</a:t>
            </a:r>
            <a:endParaRPr lang="en-IN" b="1"/>
          </a:p>
        </p:txBody>
      </p:sp>
      <p:sp>
        <p:nvSpPr>
          <p:cNvPr id="10" name="TextBox 9">
            <a:extLst>
              <a:ext uri="{FF2B5EF4-FFF2-40B4-BE49-F238E27FC236}">
                <a16:creationId xmlns:a16="http://schemas.microsoft.com/office/drawing/2014/main" id="{F9DA99B2-665C-4802-6D27-6993E072FBA3}"/>
              </a:ext>
            </a:extLst>
          </p:cNvPr>
          <p:cNvSpPr txBox="1"/>
          <p:nvPr/>
        </p:nvSpPr>
        <p:spPr>
          <a:xfrm>
            <a:off x="6543924" y="5923088"/>
            <a:ext cx="4827639" cy="646331"/>
          </a:xfrm>
          <a:prstGeom prst="rect">
            <a:avLst/>
          </a:prstGeom>
          <a:noFill/>
        </p:spPr>
        <p:txBody>
          <a:bodyPr wrap="square" rtlCol="0">
            <a:spAutoFit/>
          </a:bodyPr>
          <a:lstStyle/>
          <a:p>
            <a:r>
              <a:rPr lang="en-US" b="1"/>
              <a:t>Forecasting using RNN for Bajaj Auto stocks</a:t>
            </a:r>
            <a:endParaRPr lang="en-IN" b="1"/>
          </a:p>
          <a:p>
            <a:endParaRPr lang="en-IN" b="1"/>
          </a:p>
        </p:txBody>
      </p:sp>
    </p:spTree>
    <p:extLst>
      <p:ext uri="{BB962C8B-B14F-4D97-AF65-F5344CB8AC3E}">
        <p14:creationId xmlns:p14="http://schemas.microsoft.com/office/powerpoint/2010/main" val="37244081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2EA1F-6A85-BDF4-C70F-6B3CD8142C9D}"/>
              </a:ext>
            </a:extLst>
          </p:cNvPr>
          <p:cNvSpPr>
            <a:spLocks noGrp="1"/>
          </p:cNvSpPr>
          <p:nvPr>
            <p:ph type="title"/>
          </p:nvPr>
        </p:nvSpPr>
        <p:spPr/>
        <p:txBody>
          <a:bodyPr/>
          <a:lstStyle/>
          <a:p>
            <a:r>
              <a:rPr lang="en-US"/>
              <a:t>Growth Percentages</a:t>
            </a:r>
            <a:endParaRPr lang="en-IN"/>
          </a:p>
        </p:txBody>
      </p:sp>
      <p:graphicFrame>
        <p:nvGraphicFramePr>
          <p:cNvPr id="5" name="Table Placeholder 4">
            <a:extLst>
              <a:ext uri="{FF2B5EF4-FFF2-40B4-BE49-F238E27FC236}">
                <a16:creationId xmlns:a16="http://schemas.microsoft.com/office/drawing/2014/main" id="{CF6C9EE3-8656-8BF4-A09A-ED63BC3AD777}"/>
              </a:ext>
            </a:extLst>
          </p:cNvPr>
          <p:cNvGraphicFramePr>
            <a:graphicFrameLocks noGrp="1"/>
          </p:cNvGraphicFramePr>
          <p:nvPr>
            <p:ph type="tbl" sz="quarter" idx="10"/>
            <p:extLst>
              <p:ext uri="{D42A27DB-BD31-4B8C-83A1-F6EECF244321}">
                <p14:modId xmlns:p14="http://schemas.microsoft.com/office/powerpoint/2010/main" val="731355340"/>
              </p:ext>
            </p:extLst>
          </p:nvPr>
        </p:nvGraphicFramePr>
        <p:xfrm>
          <a:off x="605117" y="2005852"/>
          <a:ext cx="10661850" cy="3443860"/>
        </p:xfrm>
        <a:graphic>
          <a:graphicData uri="http://schemas.openxmlformats.org/drawingml/2006/table">
            <a:tbl>
              <a:tblPr firstRow="1" bandRow="1">
                <a:tableStyleId>{5C22544A-7EE6-4342-B048-85BDC9FD1C3A}</a:tableStyleId>
              </a:tblPr>
              <a:tblGrid>
                <a:gridCol w="3553950">
                  <a:extLst>
                    <a:ext uri="{9D8B030D-6E8A-4147-A177-3AD203B41FA5}">
                      <a16:colId xmlns:a16="http://schemas.microsoft.com/office/drawing/2014/main" val="1261989350"/>
                    </a:ext>
                  </a:extLst>
                </a:gridCol>
                <a:gridCol w="3553950">
                  <a:extLst>
                    <a:ext uri="{9D8B030D-6E8A-4147-A177-3AD203B41FA5}">
                      <a16:colId xmlns:a16="http://schemas.microsoft.com/office/drawing/2014/main" val="279307416"/>
                    </a:ext>
                  </a:extLst>
                </a:gridCol>
                <a:gridCol w="3553950">
                  <a:extLst>
                    <a:ext uri="{9D8B030D-6E8A-4147-A177-3AD203B41FA5}">
                      <a16:colId xmlns:a16="http://schemas.microsoft.com/office/drawing/2014/main" val="3135205495"/>
                    </a:ext>
                  </a:extLst>
                </a:gridCol>
              </a:tblGrid>
              <a:tr h="491980">
                <a:tc>
                  <a:txBody>
                    <a:bodyPr/>
                    <a:lstStyle/>
                    <a:p>
                      <a:r>
                        <a:rPr lang="en-US">
                          <a:solidFill>
                            <a:schemeClr val="tx1"/>
                          </a:solidFill>
                        </a:rPr>
                        <a:t>Stock Name</a:t>
                      </a:r>
                    </a:p>
                  </a:txBody>
                  <a:tcPr/>
                </a:tc>
                <a:tc>
                  <a:txBody>
                    <a:bodyPr/>
                    <a:lstStyle/>
                    <a:p>
                      <a:pPr lvl="0">
                        <a:buNone/>
                      </a:pPr>
                      <a:r>
                        <a:rPr lang="en-US" sz="1800" b="1" i="0" u="none" strike="noStrike" noProof="0">
                          <a:solidFill>
                            <a:schemeClr val="tx1"/>
                          </a:solidFill>
                          <a:latin typeface="Tenorite"/>
                        </a:rPr>
                        <a:t>Actual Growth</a:t>
                      </a:r>
                      <a:endParaRPr lang="en-US" b="1"/>
                    </a:p>
                  </a:txBody>
                  <a:tcPr/>
                </a:tc>
                <a:tc>
                  <a:txBody>
                    <a:bodyPr/>
                    <a:lstStyle/>
                    <a:p>
                      <a:r>
                        <a:rPr lang="en-US">
                          <a:solidFill>
                            <a:schemeClr val="tx1"/>
                          </a:solidFill>
                        </a:rPr>
                        <a:t>Predicted Growth</a:t>
                      </a:r>
                    </a:p>
                  </a:txBody>
                  <a:tcPr/>
                </a:tc>
                <a:extLst>
                  <a:ext uri="{0D108BD9-81ED-4DB2-BD59-A6C34878D82A}">
                    <a16:rowId xmlns:a16="http://schemas.microsoft.com/office/drawing/2014/main" val="3285236184"/>
                  </a:ext>
                </a:extLst>
              </a:tr>
              <a:tr h="491980">
                <a:tc>
                  <a:txBody>
                    <a:bodyPr/>
                    <a:lstStyle/>
                    <a:p>
                      <a:pPr lvl="0">
                        <a:buNone/>
                      </a:pPr>
                      <a:r>
                        <a:rPr lang="en-US" sz="1800" b="0" i="0" u="none" strike="noStrike" noProof="0">
                          <a:solidFill>
                            <a:schemeClr val="tx1"/>
                          </a:solidFill>
                          <a:latin typeface="Tenorite"/>
                        </a:rPr>
                        <a:t>Mahindra &amp; Mahindra</a:t>
                      </a:r>
                      <a:endParaRPr lang="en-US"/>
                    </a:p>
                  </a:txBody>
                  <a:tcPr/>
                </a:tc>
                <a:tc>
                  <a:txBody>
                    <a:bodyPr/>
                    <a:lstStyle/>
                    <a:p>
                      <a:pPr lvl="0">
                        <a:buNone/>
                      </a:pPr>
                      <a:r>
                        <a:rPr lang="en-US" sz="1800" b="0" i="0" u="none" strike="noStrike" noProof="0">
                          <a:solidFill>
                            <a:schemeClr val="tx1"/>
                          </a:solidFill>
                          <a:latin typeface="Tenorite"/>
                        </a:rPr>
                        <a:t>34.289973909802455</a:t>
                      </a:r>
                      <a:endParaRPr lang="en-US"/>
                    </a:p>
                  </a:txBody>
                  <a:tcPr/>
                </a:tc>
                <a:tc>
                  <a:txBody>
                    <a:bodyPr/>
                    <a:lstStyle/>
                    <a:p>
                      <a:pPr lvl="0">
                        <a:buNone/>
                      </a:pPr>
                      <a:r>
                        <a:rPr lang="en-US" sz="1800" b="0" i="0" u="none" strike="noStrike" noProof="0">
                          <a:solidFill>
                            <a:schemeClr val="tx1"/>
                          </a:solidFill>
                          <a:latin typeface="Tenorite"/>
                        </a:rPr>
                        <a:t>38.85353207588196 </a:t>
                      </a:r>
                      <a:endParaRPr lang="en-US"/>
                    </a:p>
                  </a:txBody>
                  <a:tcPr/>
                </a:tc>
                <a:extLst>
                  <a:ext uri="{0D108BD9-81ED-4DB2-BD59-A6C34878D82A}">
                    <a16:rowId xmlns:a16="http://schemas.microsoft.com/office/drawing/2014/main" val="3524287580"/>
                  </a:ext>
                </a:extLst>
              </a:tr>
              <a:tr h="491980">
                <a:tc>
                  <a:txBody>
                    <a:bodyPr/>
                    <a:lstStyle/>
                    <a:p>
                      <a:pPr lvl="0">
                        <a:buNone/>
                      </a:pPr>
                      <a:r>
                        <a:rPr lang="en-US" sz="1800" b="0" i="0" u="none" strike="noStrike" noProof="0">
                          <a:solidFill>
                            <a:schemeClr val="tx1"/>
                          </a:solidFill>
                          <a:latin typeface="Tenorite"/>
                        </a:rPr>
                        <a:t>Asian Paints</a:t>
                      </a:r>
                      <a:endParaRPr lang="en-US"/>
                    </a:p>
                  </a:txBody>
                  <a:tcPr/>
                </a:tc>
                <a:tc>
                  <a:txBody>
                    <a:bodyPr/>
                    <a:lstStyle/>
                    <a:p>
                      <a:pPr lvl="0">
                        <a:buNone/>
                      </a:pPr>
                      <a:r>
                        <a:rPr lang="en-US" sz="1800" b="0" i="0" u="none" strike="noStrike" noProof="0">
                          <a:solidFill>
                            <a:schemeClr val="tx1"/>
                          </a:solidFill>
                          <a:latin typeface="Tenorite"/>
                        </a:rPr>
                        <a:t>54.165737229533796</a:t>
                      </a:r>
                      <a:endParaRPr lang="en-US"/>
                    </a:p>
                  </a:txBody>
                  <a:tcPr/>
                </a:tc>
                <a:tc>
                  <a:txBody>
                    <a:bodyPr/>
                    <a:lstStyle/>
                    <a:p>
                      <a:pPr lvl="0">
                        <a:buNone/>
                      </a:pPr>
                      <a:r>
                        <a:rPr lang="en-US" sz="1800" b="0" i="0" u="none" strike="noStrike" noProof="0">
                          <a:solidFill>
                            <a:schemeClr val="tx1"/>
                          </a:solidFill>
                          <a:latin typeface="Tenorite"/>
                        </a:rPr>
                        <a:t>26.800116896629333 </a:t>
                      </a:r>
                      <a:endParaRPr lang="en-US"/>
                    </a:p>
                  </a:txBody>
                  <a:tcPr/>
                </a:tc>
                <a:extLst>
                  <a:ext uri="{0D108BD9-81ED-4DB2-BD59-A6C34878D82A}">
                    <a16:rowId xmlns:a16="http://schemas.microsoft.com/office/drawing/2014/main" val="345966497"/>
                  </a:ext>
                </a:extLst>
              </a:tr>
              <a:tr h="491980">
                <a:tc>
                  <a:txBody>
                    <a:bodyPr/>
                    <a:lstStyle/>
                    <a:p>
                      <a:pPr lvl="0">
                        <a:buNone/>
                      </a:pPr>
                      <a:r>
                        <a:rPr lang="en-US" sz="1800" b="0" i="0" u="none" strike="noStrike" noProof="0">
                          <a:solidFill>
                            <a:schemeClr val="tx1"/>
                          </a:solidFill>
                          <a:latin typeface="Tenorite"/>
                        </a:rPr>
                        <a:t>Bajaj Finance</a:t>
                      </a:r>
                      <a:endParaRPr lang="en-US"/>
                    </a:p>
                  </a:txBody>
                  <a:tcPr/>
                </a:tc>
                <a:tc>
                  <a:txBody>
                    <a:bodyPr/>
                    <a:lstStyle/>
                    <a:p>
                      <a:pPr lvl="0">
                        <a:buNone/>
                      </a:pPr>
                      <a:r>
                        <a:rPr lang="en-US" sz="1800" b="0" i="0" u="none" strike="noStrike" noProof="0">
                          <a:solidFill>
                            <a:schemeClr val="tx1"/>
                          </a:solidFill>
                          <a:latin typeface="Tenorite"/>
                        </a:rPr>
                        <a:t>25.14357289721834</a:t>
                      </a:r>
                      <a:endParaRPr lang="en-US"/>
                    </a:p>
                  </a:txBody>
                  <a:tcPr/>
                </a:tc>
                <a:tc>
                  <a:txBody>
                    <a:bodyPr/>
                    <a:lstStyle/>
                    <a:p>
                      <a:pPr lvl="0" algn="l">
                        <a:lnSpc>
                          <a:spcPct val="100000"/>
                        </a:lnSpc>
                        <a:spcBef>
                          <a:spcPts val="0"/>
                        </a:spcBef>
                        <a:spcAft>
                          <a:spcPts val="0"/>
                        </a:spcAft>
                        <a:buNone/>
                      </a:pPr>
                      <a:r>
                        <a:rPr lang="en-US" sz="1800" b="0" i="0" u="none" strike="noStrike" noProof="0">
                          <a:solidFill>
                            <a:schemeClr val="tx1"/>
                          </a:solidFill>
                          <a:latin typeface="Tenorite"/>
                        </a:rPr>
                        <a:t>20.763501524925232 </a:t>
                      </a:r>
                      <a:endParaRPr lang="en-US"/>
                    </a:p>
                  </a:txBody>
                  <a:tcPr/>
                </a:tc>
                <a:extLst>
                  <a:ext uri="{0D108BD9-81ED-4DB2-BD59-A6C34878D82A}">
                    <a16:rowId xmlns:a16="http://schemas.microsoft.com/office/drawing/2014/main" val="3317730282"/>
                  </a:ext>
                </a:extLst>
              </a:tr>
              <a:tr h="491980">
                <a:tc>
                  <a:txBody>
                    <a:bodyPr/>
                    <a:lstStyle/>
                    <a:p>
                      <a:pPr lvl="0">
                        <a:buNone/>
                      </a:pPr>
                      <a:r>
                        <a:rPr lang="en-US" sz="1800" b="0" i="0" u="none" strike="noStrike" noProof="0">
                          <a:solidFill>
                            <a:schemeClr val="tx1"/>
                          </a:solidFill>
                          <a:latin typeface="Tenorite"/>
                        </a:rPr>
                        <a:t>Dr. Reddy's</a:t>
                      </a:r>
                      <a:endParaRPr lang="en-US"/>
                    </a:p>
                  </a:txBody>
                  <a:tcPr/>
                </a:tc>
                <a:tc>
                  <a:txBody>
                    <a:bodyPr/>
                    <a:lstStyle/>
                    <a:p>
                      <a:pPr lvl="0">
                        <a:buNone/>
                      </a:pPr>
                      <a:r>
                        <a:rPr lang="en-US" sz="1800" b="0" i="0" u="none" strike="noStrike" noProof="0">
                          <a:solidFill>
                            <a:schemeClr val="tx1"/>
                          </a:solidFill>
                          <a:latin typeface="Tenorite"/>
                        </a:rPr>
                        <a:t>80.77029936792388</a:t>
                      </a:r>
                      <a:endParaRPr lang="en-US"/>
                    </a:p>
                  </a:txBody>
                  <a:tcPr/>
                </a:tc>
                <a:tc>
                  <a:txBody>
                    <a:bodyPr/>
                    <a:lstStyle/>
                    <a:p>
                      <a:pPr lvl="0">
                        <a:buNone/>
                      </a:pPr>
                      <a:r>
                        <a:rPr lang="en-US" sz="1800" b="0" i="0" u="none" strike="noStrike" noProof="0">
                          <a:solidFill>
                            <a:schemeClr val="tx1"/>
                          </a:solidFill>
                          <a:latin typeface="Tenorite"/>
                        </a:rPr>
                        <a:t>81.36675357818604</a:t>
                      </a:r>
                      <a:endParaRPr lang="en-US"/>
                    </a:p>
                  </a:txBody>
                  <a:tcPr/>
                </a:tc>
                <a:extLst>
                  <a:ext uri="{0D108BD9-81ED-4DB2-BD59-A6C34878D82A}">
                    <a16:rowId xmlns:a16="http://schemas.microsoft.com/office/drawing/2014/main" val="2287255478"/>
                  </a:ext>
                </a:extLst>
              </a:tr>
              <a:tr h="491980">
                <a:tc>
                  <a:txBody>
                    <a:bodyPr/>
                    <a:lstStyle/>
                    <a:p>
                      <a:pPr lvl="0" algn="l">
                        <a:lnSpc>
                          <a:spcPct val="100000"/>
                        </a:lnSpc>
                        <a:spcBef>
                          <a:spcPts val="0"/>
                        </a:spcBef>
                        <a:spcAft>
                          <a:spcPts val="0"/>
                        </a:spcAft>
                        <a:buNone/>
                      </a:pPr>
                      <a:r>
                        <a:rPr lang="en-US" sz="1800" b="0" i="0" u="none" strike="noStrike" noProof="0">
                          <a:solidFill>
                            <a:schemeClr val="tx1"/>
                          </a:solidFill>
                          <a:latin typeface="Tenorite"/>
                        </a:rPr>
                        <a:t>Nestle India</a:t>
                      </a:r>
                      <a:endParaRPr lang="en-US"/>
                    </a:p>
                  </a:txBody>
                  <a:tcPr/>
                </a:tc>
                <a:tc>
                  <a:txBody>
                    <a:bodyPr/>
                    <a:lstStyle/>
                    <a:p>
                      <a:pPr lvl="0">
                        <a:buNone/>
                      </a:pPr>
                      <a:r>
                        <a:rPr lang="en-US" sz="1800" b="0" i="0" u="none" strike="noStrike" noProof="0">
                          <a:solidFill>
                            <a:schemeClr val="tx1"/>
                          </a:solidFill>
                          <a:latin typeface="Tenorite"/>
                        </a:rPr>
                        <a:t>24.434588150117925</a:t>
                      </a:r>
                      <a:endParaRPr lang="en-US"/>
                    </a:p>
                  </a:txBody>
                  <a:tcPr/>
                </a:tc>
                <a:tc>
                  <a:txBody>
                    <a:bodyPr/>
                    <a:lstStyle/>
                    <a:p>
                      <a:pPr lvl="0">
                        <a:buNone/>
                      </a:pPr>
                      <a:r>
                        <a:rPr lang="en-US" sz="1800" b="0" i="0" u="none" strike="noStrike" noProof="0">
                          <a:solidFill>
                            <a:schemeClr val="tx1"/>
                          </a:solidFill>
                          <a:latin typeface="Tenorite"/>
                        </a:rPr>
                        <a:t>21.828895807266235</a:t>
                      </a:r>
                      <a:endParaRPr lang="en-US"/>
                    </a:p>
                  </a:txBody>
                  <a:tcPr/>
                </a:tc>
                <a:extLst>
                  <a:ext uri="{0D108BD9-81ED-4DB2-BD59-A6C34878D82A}">
                    <a16:rowId xmlns:a16="http://schemas.microsoft.com/office/drawing/2014/main" val="436502922"/>
                  </a:ext>
                </a:extLst>
              </a:tr>
              <a:tr h="491980">
                <a:tc>
                  <a:txBody>
                    <a:bodyPr/>
                    <a:lstStyle/>
                    <a:p>
                      <a:pPr lvl="0">
                        <a:buNone/>
                      </a:pPr>
                      <a:r>
                        <a:rPr lang="en-US" sz="1800" b="0" i="0" u="none" strike="noStrike" noProof="0">
                          <a:solidFill>
                            <a:schemeClr val="tx1"/>
                          </a:solidFill>
                          <a:latin typeface="Tenorite"/>
                        </a:rPr>
                        <a:t>Ultra Cement Co.</a:t>
                      </a:r>
                      <a:endParaRPr lang="en-US"/>
                    </a:p>
                  </a:txBody>
                  <a:tcPr/>
                </a:tc>
                <a:tc>
                  <a:txBody>
                    <a:bodyPr/>
                    <a:lstStyle/>
                    <a:p>
                      <a:pPr lvl="0">
                        <a:buNone/>
                      </a:pPr>
                      <a:r>
                        <a:rPr lang="en-US" sz="1800" b="0" i="0" u="none" strike="noStrike" noProof="0">
                          <a:solidFill>
                            <a:schemeClr val="tx1"/>
                          </a:solidFill>
                          <a:latin typeface="Tenorite"/>
                        </a:rPr>
                        <a:t>30.08979089790899</a:t>
                      </a:r>
                      <a:endParaRPr lang="en-US"/>
                    </a:p>
                  </a:txBody>
                  <a:tcPr/>
                </a:tc>
                <a:tc>
                  <a:txBody>
                    <a:bodyPr/>
                    <a:lstStyle/>
                    <a:p>
                      <a:pPr lvl="0">
                        <a:buNone/>
                      </a:pPr>
                      <a:r>
                        <a:rPr lang="en-US" sz="1800" b="0" i="0" u="none" strike="noStrike" noProof="0">
                          <a:solidFill>
                            <a:schemeClr val="tx1"/>
                          </a:solidFill>
                          <a:latin typeface="Tenorite"/>
                        </a:rPr>
                        <a:t>17.021748423576355</a:t>
                      </a:r>
                      <a:endParaRPr lang="en-US"/>
                    </a:p>
                  </a:txBody>
                  <a:tcPr/>
                </a:tc>
                <a:extLst>
                  <a:ext uri="{0D108BD9-81ED-4DB2-BD59-A6C34878D82A}">
                    <a16:rowId xmlns:a16="http://schemas.microsoft.com/office/drawing/2014/main" val="1420160522"/>
                  </a:ext>
                </a:extLst>
              </a:tr>
            </a:tbl>
          </a:graphicData>
        </a:graphic>
      </p:graphicFrame>
      <p:sp>
        <p:nvSpPr>
          <p:cNvPr id="4" name="Slide Number Placeholder 3">
            <a:extLst>
              <a:ext uri="{FF2B5EF4-FFF2-40B4-BE49-F238E27FC236}">
                <a16:creationId xmlns:a16="http://schemas.microsoft.com/office/drawing/2014/main" id="{2FCCE1B8-1D60-CC12-0583-7B21D4E5BCC7}"/>
              </a:ext>
            </a:extLst>
          </p:cNvPr>
          <p:cNvSpPr>
            <a:spLocks noGrp="1"/>
          </p:cNvSpPr>
          <p:nvPr>
            <p:ph type="sldNum" sz="quarter" idx="4"/>
          </p:nvPr>
        </p:nvSpPr>
        <p:spPr/>
        <p:txBody>
          <a:bodyPr/>
          <a:lstStyle/>
          <a:p>
            <a:fld id="{B5CEABB6-07DC-46E8-9B57-56EC44A396E5}" type="slidenum">
              <a:rPr lang="en-US" smtClean="0"/>
              <a:pPr/>
              <a:t>16</a:t>
            </a:fld>
            <a:endParaRPr lang="en-US"/>
          </a:p>
        </p:txBody>
      </p:sp>
    </p:spTree>
    <p:extLst>
      <p:ext uri="{BB962C8B-B14F-4D97-AF65-F5344CB8AC3E}">
        <p14:creationId xmlns:p14="http://schemas.microsoft.com/office/powerpoint/2010/main" val="39787539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386DBB-D0DC-05D4-788C-E10EEF6B4A91}"/>
              </a:ext>
            </a:extLst>
          </p:cNvPr>
          <p:cNvSpPr>
            <a:spLocks noGrp="1"/>
          </p:cNvSpPr>
          <p:nvPr>
            <p:ph type="title"/>
          </p:nvPr>
        </p:nvSpPr>
        <p:spPr>
          <a:xfrm>
            <a:off x="914398" y="365125"/>
            <a:ext cx="10439401" cy="1617017"/>
          </a:xfrm>
        </p:spPr>
        <p:txBody>
          <a:bodyPr anchor="ctr">
            <a:normAutofit/>
          </a:bodyPr>
          <a:lstStyle/>
          <a:p>
            <a:r>
              <a:rPr lang="en-US"/>
              <a:t>Future work</a:t>
            </a:r>
          </a:p>
        </p:txBody>
      </p:sp>
      <p:pic>
        <p:nvPicPr>
          <p:cNvPr id="40" name="Content Placeholder 39" descr="Human eye seen through transparent digital chart">
            <a:extLst>
              <a:ext uri="{FF2B5EF4-FFF2-40B4-BE49-F238E27FC236}">
                <a16:creationId xmlns:a16="http://schemas.microsoft.com/office/drawing/2014/main" id="{EDE5317D-7741-D707-3AD4-5541A972F8A9}"/>
              </a:ext>
            </a:extLst>
          </p:cNvPr>
          <p:cNvPicPr>
            <a:picLocks noGrp="1" noChangeAspect="1"/>
          </p:cNvPicPr>
          <p:nvPr>
            <p:ph sz="quarter" idx="10"/>
          </p:nvPr>
        </p:nvPicPr>
        <p:blipFill>
          <a:blip r:embed="rId3"/>
          <a:stretch>
            <a:fillRect/>
          </a:stretch>
        </p:blipFill>
        <p:spPr>
          <a:xfrm>
            <a:off x="914400" y="2008734"/>
            <a:ext cx="3309938" cy="3751569"/>
          </a:xfrm>
        </p:spPr>
      </p:pic>
      <p:sp>
        <p:nvSpPr>
          <p:cNvPr id="5" name="Slide Number Placeholder 4">
            <a:extLst>
              <a:ext uri="{FF2B5EF4-FFF2-40B4-BE49-F238E27FC236}">
                <a16:creationId xmlns:a16="http://schemas.microsoft.com/office/drawing/2014/main" id="{C99D2502-F7A7-039F-01A0-59462ADFF659}"/>
              </a:ext>
            </a:extLst>
          </p:cNvPr>
          <p:cNvSpPr>
            <a:spLocks noGrp="1"/>
          </p:cNvSpPr>
          <p:nvPr>
            <p:ph type="sldNum" sz="quarter" idx="4"/>
          </p:nvPr>
        </p:nvSpPr>
        <p:spPr>
          <a:xfrm>
            <a:off x="914400" y="6246254"/>
            <a:ext cx="631065" cy="296214"/>
          </a:xfrm>
        </p:spPr>
        <p:txBody>
          <a:bodyPr anchor="ctr">
            <a:normAutofit/>
          </a:bodyPr>
          <a:lstStyle/>
          <a:p>
            <a:pPr>
              <a:spcAft>
                <a:spcPts val="600"/>
              </a:spcAft>
            </a:pPr>
            <a:fld id="{B5CEABB6-07DC-46E8-9B57-56EC44A396E5}" type="slidenum">
              <a:rPr lang="en-US" smtClean="0"/>
              <a:pPr>
                <a:spcAft>
                  <a:spcPts val="600"/>
                </a:spcAft>
              </a:pPr>
              <a:t>17</a:t>
            </a:fld>
            <a:endParaRPr lang="en-US"/>
          </a:p>
        </p:txBody>
      </p:sp>
      <p:graphicFrame>
        <p:nvGraphicFramePr>
          <p:cNvPr id="9" name="Content Placeholder 2">
            <a:extLst>
              <a:ext uri="{FF2B5EF4-FFF2-40B4-BE49-F238E27FC236}">
                <a16:creationId xmlns:a16="http://schemas.microsoft.com/office/drawing/2014/main" id="{DD0AB4FE-998B-82C1-A157-1F6F74A8EA78}"/>
              </a:ext>
            </a:extLst>
          </p:cNvPr>
          <p:cNvGraphicFramePr>
            <a:graphicFrameLocks noGrp="1"/>
          </p:cNvGraphicFramePr>
          <p:nvPr>
            <p:ph sz="quarter" idx="11"/>
            <p:extLst>
              <p:ext uri="{D42A27DB-BD31-4B8C-83A1-F6EECF244321}">
                <p14:modId xmlns:p14="http://schemas.microsoft.com/office/powerpoint/2010/main" val="3068500246"/>
              </p:ext>
            </p:extLst>
          </p:nvPr>
        </p:nvGraphicFramePr>
        <p:xfrm>
          <a:off x="4602310" y="2018120"/>
          <a:ext cx="6751489" cy="374718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3984060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661708-7ECD-8E4D-3922-8AE15108480F}"/>
              </a:ext>
            </a:extLst>
          </p:cNvPr>
          <p:cNvSpPr>
            <a:spLocks noGrp="1"/>
          </p:cNvSpPr>
          <p:nvPr>
            <p:ph type="title"/>
          </p:nvPr>
        </p:nvSpPr>
        <p:spPr>
          <a:xfrm>
            <a:off x="688222" y="147448"/>
            <a:ext cx="10365257" cy="548618"/>
          </a:xfrm>
        </p:spPr>
        <p:txBody>
          <a:bodyPr/>
          <a:lstStyle/>
          <a:p>
            <a:r>
              <a:rPr lang="en-US"/>
              <a:t>References</a:t>
            </a:r>
            <a:endParaRPr lang="en-IN"/>
          </a:p>
        </p:txBody>
      </p:sp>
      <p:sp>
        <p:nvSpPr>
          <p:cNvPr id="3" name="Table Placeholder 2">
            <a:extLst>
              <a:ext uri="{FF2B5EF4-FFF2-40B4-BE49-F238E27FC236}">
                <a16:creationId xmlns:a16="http://schemas.microsoft.com/office/drawing/2014/main" id="{BB93A3B3-C679-FF36-695B-48BC36469F35}"/>
              </a:ext>
            </a:extLst>
          </p:cNvPr>
          <p:cNvSpPr>
            <a:spLocks noGrp="1"/>
          </p:cNvSpPr>
          <p:nvPr>
            <p:ph type="tbl" sz="quarter" idx="10"/>
          </p:nvPr>
        </p:nvSpPr>
        <p:spPr>
          <a:xfrm>
            <a:off x="688224" y="844364"/>
            <a:ext cx="10589373" cy="5097331"/>
          </a:xfrm>
        </p:spPr>
        <p:txBody>
          <a:bodyPr/>
          <a:lstStyle/>
          <a:p>
            <a:r>
              <a:rPr lang="en-IN" sz="1800" err="1">
                <a:latin typeface="Times New Roman"/>
                <a:ea typeface="Calibri"/>
                <a:cs typeface="Calibri"/>
              </a:rPr>
              <a:t>Moghar</a:t>
            </a:r>
            <a:r>
              <a:rPr lang="en-IN" sz="1800">
                <a:latin typeface="Times New Roman"/>
                <a:ea typeface="Calibri"/>
                <a:cs typeface="Calibri"/>
              </a:rPr>
              <a:t>, A., &amp; Hamiche, M. (2020). Stock Market Prediction Using LSTM Recurrent Neural Network. </a:t>
            </a:r>
            <a:r>
              <a:rPr lang="en-IN" sz="1800" i="1">
                <a:latin typeface="Times New Roman"/>
                <a:ea typeface="Calibri"/>
                <a:cs typeface="Calibri"/>
              </a:rPr>
              <a:t>Procedia Computer Science</a:t>
            </a:r>
            <a:r>
              <a:rPr lang="en-IN" sz="1800">
                <a:latin typeface="Times New Roman"/>
                <a:ea typeface="Calibri"/>
                <a:cs typeface="Calibri"/>
              </a:rPr>
              <a:t>, </a:t>
            </a:r>
            <a:r>
              <a:rPr lang="en-IN" sz="1800" i="1">
                <a:latin typeface="Times New Roman"/>
                <a:ea typeface="Calibri"/>
                <a:cs typeface="Calibri"/>
              </a:rPr>
              <a:t>170</a:t>
            </a:r>
            <a:r>
              <a:rPr lang="en-IN" sz="1800">
                <a:latin typeface="Times New Roman"/>
                <a:ea typeface="Calibri"/>
                <a:cs typeface="Calibri"/>
              </a:rPr>
              <a:t>, 1168–1173. </a:t>
            </a:r>
            <a:r>
              <a:rPr lang="en-IN" sz="1800">
                <a:latin typeface="Times New Roman"/>
                <a:ea typeface="Calibri"/>
                <a:cs typeface="Calibri"/>
                <a:hlinkClick r:id="rId2"/>
              </a:rPr>
              <a:t>https://doi.org/10.1016/j.procs.2020.03.049</a:t>
            </a:r>
            <a:endParaRPr lang="en-IN" sz="1800">
              <a:latin typeface="Times New Roman"/>
              <a:cs typeface="Times New Roman"/>
            </a:endParaRPr>
          </a:p>
          <a:p>
            <a:r>
              <a:rPr lang="en-IN" sz="1800">
                <a:latin typeface="Times New Roman"/>
                <a:ea typeface="Calibri"/>
                <a:cs typeface="Calibri"/>
              </a:rPr>
              <a:t>‌Wikipedia Contributors. (2019, August 3). </a:t>
            </a:r>
            <a:r>
              <a:rPr lang="en-IN" sz="1800" i="1">
                <a:latin typeface="Times New Roman"/>
                <a:ea typeface="Calibri"/>
                <a:cs typeface="Calibri"/>
              </a:rPr>
              <a:t>Stock market prediction</a:t>
            </a:r>
            <a:r>
              <a:rPr lang="en-IN" sz="1800">
                <a:latin typeface="Times New Roman"/>
                <a:ea typeface="Calibri"/>
                <a:cs typeface="Calibri"/>
              </a:rPr>
              <a:t>. Wikipedia; Wikimedia Foundation. </a:t>
            </a:r>
            <a:r>
              <a:rPr lang="en-IN" sz="1800">
                <a:latin typeface="Times New Roman"/>
                <a:ea typeface="Calibri"/>
                <a:cs typeface="Calibri"/>
                <a:hlinkClick r:id="rId3"/>
              </a:rPr>
              <a:t>https://en.wikipedia.org/wiki/Stock_market_prediction</a:t>
            </a:r>
            <a:endParaRPr lang="en-IN" sz="1800">
              <a:latin typeface="Times New Roman"/>
              <a:ea typeface="Calibri"/>
              <a:cs typeface="Calibri"/>
            </a:endParaRPr>
          </a:p>
          <a:p>
            <a:r>
              <a:rPr lang="en-IN" sz="1800">
                <a:latin typeface="Times New Roman"/>
                <a:ea typeface="Calibri"/>
                <a:cs typeface="Calibri"/>
              </a:rPr>
              <a:t>‌(2021). Capital.com. </a:t>
            </a:r>
            <a:r>
              <a:rPr lang="en-IN" sz="1800">
                <a:latin typeface="Times New Roman"/>
                <a:ea typeface="Calibri"/>
                <a:cs typeface="Calibri"/>
                <a:hlinkClick r:id="rId4"/>
              </a:rPr>
              <a:t>https://capital.com/stock-market-prediction-definition</a:t>
            </a:r>
            <a:endParaRPr lang="en-IN" sz="1800">
              <a:latin typeface="Times New Roman"/>
              <a:ea typeface="Calibri"/>
              <a:cs typeface="Calibri"/>
            </a:endParaRPr>
          </a:p>
          <a:p>
            <a:r>
              <a:rPr lang="en-IN" sz="1800">
                <a:latin typeface="Times New Roman"/>
                <a:ea typeface="Calibri"/>
                <a:cs typeface="Calibri"/>
              </a:rPr>
              <a:t>‌</a:t>
            </a:r>
            <a:r>
              <a:rPr lang="en-IN" sz="1800" i="1">
                <a:latin typeface="Times New Roman"/>
                <a:ea typeface="Calibri"/>
                <a:cs typeface="Calibri"/>
              </a:rPr>
              <a:t>Sector Analysis: Definition, Framework, Factors, How to do it</a:t>
            </a:r>
            <a:r>
              <a:rPr lang="en-IN" sz="1800">
                <a:latin typeface="Times New Roman"/>
                <a:ea typeface="Calibri"/>
                <a:cs typeface="Calibri"/>
              </a:rPr>
              <a:t>. (n.d.). </a:t>
            </a:r>
            <a:r>
              <a:rPr lang="en-IN" sz="1800">
                <a:latin typeface="Times New Roman"/>
                <a:ea typeface="Calibri"/>
                <a:cs typeface="Calibri"/>
                <a:hlinkClick r:id="rId5"/>
              </a:rPr>
              <a:t>Www.strike.money</a:t>
            </a:r>
            <a:r>
              <a:rPr lang="en-IN" sz="1800">
                <a:latin typeface="Times New Roman"/>
                <a:ea typeface="Calibri"/>
                <a:cs typeface="Calibri"/>
              </a:rPr>
              <a:t>. </a:t>
            </a:r>
            <a:r>
              <a:rPr lang="en-IN" sz="1800">
                <a:latin typeface="Times New Roman"/>
                <a:ea typeface="Calibri"/>
                <a:cs typeface="Calibri"/>
                <a:hlinkClick r:id="rId6"/>
              </a:rPr>
              <a:t>https://www.strike.money/fundamental-analysis/sector-analysis</a:t>
            </a:r>
            <a:endParaRPr lang="en-IN" sz="1800">
              <a:latin typeface="Times New Roman"/>
              <a:ea typeface="Calibri"/>
              <a:cs typeface="Calibri"/>
            </a:endParaRPr>
          </a:p>
          <a:p>
            <a:r>
              <a:rPr lang="en-IN" sz="1800">
                <a:latin typeface="Times New Roman"/>
                <a:ea typeface="Calibri"/>
                <a:cs typeface="Calibri"/>
              </a:rPr>
              <a:t>‌Shaban, W. M., Ashraf, E., &amp; Ahmed Elsaid Slama. (2023). SMP-DL: a novel stock market prediction approach based on deep learning for effective trend forecasting. </a:t>
            </a:r>
            <a:r>
              <a:rPr lang="en-IN" sz="1800" i="1">
                <a:latin typeface="Times New Roman"/>
                <a:ea typeface="Calibri"/>
                <a:cs typeface="Calibri"/>
              </a:rPr>
              <a:t>Neural Computing and Applications</a:t>
            </a:r>
            <a:r>
              <a:rPr lang="en-IN" sz="1800">
                <a:latin typeface="Times New Roman"/>
                <a:ea typeface="Calibri"/>
                <a:cs typeface="Calibri"/>
              </a:rPr>
              <a:t>. </a:t>
            </a:r>
            <a:r>
              <a:rPr lang="en-IN" sz="1800">
                <a:latin typeface="Times New Roman"/>
                <a:ea typeface="Calibri"/>
                <a:cs typeface="Calibri"/>
                <a:hlinkClick r:id="rId7"/>
              </a:rPr>
              <a:t>https://doi.org/10.1007/s00521-023-09179-4</a:t>
            </a:r>
            <a:endParaRPr lang="en-IN" sz="1800">
              <a:latin typeface="Times New Roman"/>
              <a:ea typeface="Calibri"/>
              <a:cs typeface="Calibri"/>
            </a:endParaRPr>
          </a:p>
          <a:p>
            <a:r>
              <a:rPr lang="en-IN" sz="1800">
                <a:latin typeface="Times New Roman"/>
                <a:ea typeface="Calibri"/>
                <a:cs typeface="Calibri"/>
              </a:rPr>
              <a:t>‌Shaban, W. M., Ashraf, E., &amp; Ahmed Elsaid Slama. (2023). SMP-DL: a novel stock market prediction approach based on deep learning for effective trend forecasting. </a:t>
            </a:r>
            <a:r>
              <a:rPr lang="en-IN" sz="1800" i="1">
                <a:latin typeface="Times New Roman"/>
                <a:ea typeface="Calibri"/>
                <a:cs typeface="Calibri"/>
              </a:rPr>
              <a:t>Neural Computing and Applications</a:t>
            </a:r>
            <a:r>
              <a:rPr lang="en-IN" sz="1800">
                <a:latin typeface="Times New Roman"/>
                <a:ea typeface="Calibri"/>
                <a:cs typeface="Calibri"/>
              </a:rPr>
              <a:t>. </a:t>
            </a:r>
            <a:r>
              <a:rPr lang="en-IN" sz="1800">
                <a:latin typeface="Times New Roman"/>
                <a:ea typeface="Calibri"/>
                <a:cs typeface="Calibri"/>
                <a:hlinkClick r:id="rId7"/>
              </a:rPr>
              <a:t>https://doi.org/10.1007/s00521-023-09179-4</a:t>
            </a:r>
            <a:endParaRPr lang="en-IN" sz="1800">
              <a:latin typeface="Times New Roman"/>
              <a:ea typeface="Calibri"/>
              <a:cs typeface="Calibri"/>
            </a:endParaRPr>
          </a:p>
          <a:p>
            <a:r>
              <a:rPr lang="en-IN" sz="1800">
                <a:latin typeface="Times New Roman"/>
                <a:ea typeface="Calibri"/>
                <a:cs typeface="Calibri"/>
              </a:rPr>
              <a:t>‌</a:t>
            </a:r>
            <a:r>
              <a:rPr lang="en-IN" sz="1800" err="1">
                <a:latin typeface="Times New Roman"/>
                <a:ea typeface="Calibri"/>
                <a:cs typeface="Calibri"/>
              </a:rPr>
              <a:t>Mintarya</a:t>
            </a:r>
            <a:r>
              <a:rPr lang="en-IN" sz="1800">
                <a:latin typeface="Times New Roman"/>
                <a:ea typeface="Calibri"/>
                <a:cs typeface="Calibri"/>
              </a:rPr>
              <a:t>, L. N., Halim, J. N. M., Angie, C., Achmad, S., &amp; Kurniawan, A. (2023). Machine learning approaches in stock market prediction: A systematic literature review. </a:t>
            </a:r>
            <a:r>
              <a:rPr lang="en-IN" sz="1800" i="1">
                <a:latin typeface="Times New Roman"/>
                <a:ea typeface="Calibri"/>
                <a:cs typeface="Calibri"/>
              </a:rPr>
              <a:t>Procedia Computer Science</a:t>
            </a:r>
            <a:r>
              <a:rPr lang="en-IN" sz="1800">
                <a:latin typeface="Times New Roman"/>
                <a:ea typeface="Calibri"/>
                <a:cs typeface="Calibri"/>
              </a:rPr>
              <a:t>, </a:t>
            </a:r>
            <a:r>
              <a:rPr lang="en-IN" sz="1800" i="1">
                <a:latin typeface="Times New Roman"/>
                <a:ea typeface="Calibri"/>
                <a:cs typeface="Calibri"/>
              </a:rPr>
              <a:t>216</a:t>
            </a:r>
            <a:r>
              <a:rPr lang="en-IN" sz="1800">
                <a:latin typeface="Times New Roman"/>
                <a:ea typeface="Calibri"/>
                <a:cs typeface="Calibri"/>
              </a:rPr>
              <a:t>, 96–102. </a:t>
            </a:r>
            <a:r>
              <a:rPr lang="en-IN" sz="1800">
                <a:latin typeface="Times New Roman"/>
                <a:ea typeface="Calibri"/>
                <a:cs typeface="Calibri"/>
                <a:hlinkClick r:id="rId8"/>
              </a:rPr>
              <a:t>https://doi.org/10.1016/j.procs.2022.12.115</a:t>
            </a:r>
            <a:endParaRPr lang="en-IN" sz="1800">
              <a:latin typeface="Times New Roman"/>
              <a:ea typeface="Calibri"/>
              <a:cs typeface="Calibri"/>
            </a:endParaRPr>
          </a:p>
          <a:p>
            <a:pPr marL="0" indent="0">
              <a:buNone/>
            </a:pPr>
            <a:endParaRPr lang="en-IN" sz="1800">
              <a:latin typeface="Times New Roman"/>
              <a:ea typeface="Calibri"/>
              <a:cs typeface="Calibri"/>
            </a:endParaRPr>
          </a:p>
          <a:p>
            <a:endParaRPr lang="en-IN" sz="1800">
              <a:latin typeface="Times New Roman"/>
              <a:ea typeface="Calibri"/>
              <a:cs typeface="Calibri"/>
            </a:endParaRPr>
          </a:p>
          <a:p>
            <a:endParaRPr lang="en-IN" sz="1800">
              <a:latin typeface="Times New Roman"/>
              <a:ea typeface="Calibri"/>
              <a:cs typeface="Calibri"/>
            </a:endParaRPr>
          </a:p>
          <a:p>
            <a:endParaRPr lang="en-IN" sz="1800">
              <a:latin typeface="Times New Roman"/>
              <a:ea typeface="Calibri"/>
              <a:cs typeface="Calibri"/>
            </a:endParaRPr>
          </a:p>
          <a:p>
            <a:endParaRPr lang="en-IN" sz="1800">
              <a:latin typeface="Times New Roman"/>
              <a:ea typeface="Calibri"/>
              <a:cs typeface="Calibri"/>
            </a:endParaRPr>
          </a:p>
          <a:p>
            <a:endParaRPr lang="en-IN" sz="1800">
              <a:latin typeface="Times New Roman"/>
              <a:ea typeface="Calibri"/>
              <a:cs typeface="Calibri"/>
            </a:endParaRPr>
          </a:p>
          <a:p>
            <a:endParaRPr lang="en-IN" sz="1800">
              <a:latin typeface="Times New Roman"/>
              <a:ea typeface="Calibri"/>
              <a:cs typeface="Calibri"/>
            </a:endParaRPr>
          </a:p>
          <a:p>
            <a:endParaRPr lang="en-IN" sz="1800">
              <a:latin typeface="Times New Roman"/>
              <a:cs typeface="Times New Roman"/>
            </a:endParaRPr>
          </a:p>
        </p:txBody>
      </p:sp>
      <p:sp>
        <p:nvSpPr>
          <p:cNvPr id="4" name="Slide Number Placeholder 3">
            <a:extLst>
              <a:ext uri="{FF2B5EF4-FFF2-40B4-BE49-F238E27FC236}">
                <a16:creationId xmlns:a16="http://schemas.microsoft.com/office/drawing/2014/main" id="{C38A453D-8B3A-38AF-4FA2-BFF3F29097AA}"/>
              </a:ext>
            </a:extLst>
          </p:cNvPr>
          <p:cNvSpPr>
            <a:spLocks noGrp="1"/>
          </p:cNvSpPr>
          <p:nvPr>
            <p:ph type="sldNum" sz="quarter" idx="4"/>
          </p:nvPr>
        </p:nvSpPr>
        <p:spPr/>
        <p:txBody>
          <a:bodyPr/>
          <a:lstStyle/>
          <a:p>
            <a:fld id="{B5CEABB6-07DC-46E8-9B57-56EC44A396E5}" type="slidenum">
              <a:rPr lang="en-US" smtClean="0"/>
              <a:pPr/>
              <a:t>18</a:t>
            </a:fld>
            <a:endParaRPr lang="en-US"/>
          </a:p>
        </p:txBody>
      </p:sp>
    </p:spTree>
    <p:extLst>
      <p:ext uri="{BB962C8B-B14F-4D97-AF65-F5344CB8AC3E}">
        <p14:creationId xmlns:p14="http://schemas.microsoft.com/office/powerpoint/2010/main" val="36442339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77B52831-0916-294C-0ACB-9774B9805D9B}"/>
              </a:ext>
              <a:ext uri="{C183D7F6-B498-43B3-948B-1728B52AA6E4}">
                <adec:decorative xmlns:adec="http://schemas.microsoft.com/office/drawing/2017/decorative" val="1"/>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4151" r="18577"/>
          <a:stretch/>
        </p:blipFill>
        <p:spPr>
          <a:xfrm flipH="1">
            <a:off x="0" y="0"/>
            <a:ext cx="5181600" cy="6858000"/>
          </a:xfrm>
          <a:prstGeom prst="rect">
            <a:avLst/>
          </a:prstGeom>
        </p:spPr>
      </p:pic>
      <p:sp>
        <p:nvSpPr>
          <p:cNvPr id="7" name="Title 6">
            <a:extLst>
              <a:ext uri="{FF2B5EF4-FFF2-40B4-BE49-F238E27FC236}">
                <a16:creationId xmlns:a16="http://schemas.microsoft.com/office/drawing/2014/main" id="{E82E216E-9EE0-9D3F-D692-083F575A3D04}"/>
              </a:ext>
            </a:extLst>
          </p:cNvPr>
          <p:cNvSpPr>
            <a:spLocks noGrp="1"/>
          </p:cNvSpPr>
          <p:nvPr>
            <p:ph type="title"/>
          </p:nvPr>
        </p:nvSpPr>
        <p:spPr>
          <a:xfrm>
            <a:off x="6091515" y="374090"/>
            <a:ext cx="5057104" cy="3624984"/>
          </a:xfrm>
        </p:spPr>
        <p:txBody>
          <a:bodyPr/>
          <a:lstStyle/>
          <a:p>
            <a:r>
              <a:rPr lang="en-US"/>
              <a:t>Thank you</a:t>
            </a:r>
          </a:p>
        </p:txBody>
      </p:sp>
    </p:spTree>
    <p:extLst>
      <p:ext uri="{BB962C8B-B14F-4D97-AF65-F5344CB8AC3E}">
        <p14:creationId xmlns:p14="http://schemas.microsoft.com/office/powerpoint/2010/main" val="7699326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B20C1E08-E337-110E-DB8E-41BA4A3341A1}"/>
              </a:ext>
            </a:extLst>
          </p:cNvPr>
          <p:cNvSpPr>
            <a:spLocks noGrp="1"/>
          </p:cNvSpPr>
          <p:nvPr>
            <p:ph type="title"/>
          </p:nvPr>
        </p:nvSpPr>
        <p:spPr>
          <a:xfrm>
            <a:off x="914400" y="1101212"/>
            <a:ext cx="5181600" cy="1482331"/>
          </a:xfrm>
        </p:spPr>
        <p:txBody>
          <a:bodyPr vert="horz" lIns="91440" tIns="45720" rIns="91440" bIns="45720" rtlCol="0" anchor="b">
            <a:normAutofit fontScale="90000"/>
          </a:bodyPr>
          <a:lstStyle/>
          <a:p>
            <a:endParaRPr lang="en-US" sz="1500"/>
          </a:p>
          <a:p>
            <a:endParaRPr lang="en-US" sz="1500"/>
          </a:p>
          <a:p>
            <a:r>
              <a:rPr lang="en-US" sz="1500"/>
              <a:t>•Kaggle ID: </a:t>
            </a:r>
            <a:r>
              <a:rPr lang="en-US" sz="1500">
                <a:ea typeface="+mj-lt"/>
                <a:cs typeface="+mj-lt"/>
              </a:rPr>
              <a:t>https://www.kaggle.com/datasets/rohanrao/nifty50-stock-market-data</a:t>
            </a:r>
          </a:p>
          <a:p>
            <a:endParaRPr lang="en-US" sz="1500"/>
          </a:p>
          <a:p>
            <a:endParaRPr lang="en-US" sz="1500"/>
          </a:p>
          <a:p>
            <a:r>
              <a:rPr lang="en-US" sz="1500"/>
              <a:t>•GitHub Repo: </a:t>
            </a:r>
            <a:r>
              <a:rPr lang="en-US" sz="1500">
                <a:hlinkClick r:id="rId3">
                  <a:extLst>
                    <a:ext uri="{A12FA001-AC4F-418D-AE19-62706E023703}">
                      <ahyp:hlinkClr xmlns:ahyp="http://schemas.microsoft.com/office/drawing/2018/hyperlinkcolor" val="tx"/>
                    </a:ext>
                  </a:extLst>
                </a:hlinkClick>
              </a:rPr>
              <a:t>https://github.com/rohanvitrouthu/sectoralstockanalysis</a:t>
            </a:r>
          </a:p>
        </p:txBody>
      </p:sp>
      <p:sp>
        <p:nvSpPr>
          <p:cNvPr id="9" name="Slide Number Placeholder 3">
            <a:extLst>
              <a:ext uri="{FF2B5EF4-FFF2-40B4-BE49-F238E27FC236}">
                <a16:creationId xmlns:a16="http://schemas.microsoft.com/office/drawing/2014/main" id="{B722AA8A-D3AC-738D-9AD9-090ABDCF7A72}"/>
              </a:ext>
            </a:extLst>
          </p:cNvPr>
          <p:cNvSpPr>
            <a:spLocks noGrp="1"/>
          </p:cNvSpPr>
          <p:nvPr>
            <p:ph type="sldNum" sz="quarter" idx="4"/>
          </p:nvPr>
        </p:nvSpPr>
        <p:spPr>
          <a:xfrm>
            <a:off x="914400" y="6246254"/>
            <a:ext cx="631065" cy="296214"/>
          </a:xfrm>
        </p:spPr>
        <p:txBody>
          <a:bodyPr/>
          <a:lstStyle/>
          <a:p>
            <a:pPr>
              <a:spcAft>
                <a:spcPts val="600"/>
              </a:spcAft>
            </a:pPr>
            <a:fld id="{B5CEABB6-07DC-46E8-9B57-56EC44A396E5}" type="slidenum">
              <a:rPr lang="en-US" smtClean="0"/>
              <a:pPr>
                <a:spcAft>
                  <a:spcPts val="600"/>
                </a:spcAft>
              </a:pPr>
              <a:t>2</a:t>
            </a:fld>
            <a:endParaRPr lang="en-US"/>
          </a:p>
        </p:txBody>
      </p:sp>
      <p:sp>
        <p:nvSpPr>
          <p:cNvPr id="2" name="Slide Number Placeholder 1" hidden="1">
            <a:extLst>
              <a:ext uri="{FF2B5EF4-FFF2-40B4-BE49-F238E27FC236}">
                <a16:creationId xmlns:a16="http://schemas.microsoft.com/office/drawing/2014/main" id="{00255621-1D81-03E6-507B-CB20E070356A}"/>
              </a:ext>
            </a:extLst>
          </p:cNvPr>
          <p:cNvSpPr>
            <a:spLocks noGrp="1"/>
          </p:cNvSpPr>
          <p:nvPr>
            <p:ph type="sldNum" sz="quarter" idx="4294967295"/>
          </p:nvPr>
        </p:nvSpPr>
        <p:spPr>
          <a:xfrm>
            <a:off x="914400" y="6246254"/>
            <a:ext cx="631065" cy="296214"/>
          </a:xfrm>
        </p:spPr>
        <p:txBody>
          <a:bodyPr/>
          <a:lstStyle/>
          <a:p>
            <a:pPr>
              <a:spcAft>
                <a:spcPts val="600"/>
              </a:spcAft>
            </a:pPr>
            <a:fld id="{B5CEABB6-07DC-46E8-9B57-56EC44A396E5}" type="slidenum">
              <a:rPr lang="en-US" smtClean="0"/>
              <a:pPr>
                <a:spcAft>
                  <a:spcPts val="600"/>
                </a:spcAft>
              </a:pPr>
              <a:t>2</a:t>
            </a:fld>
            <a:endParaRPr lang="en-US"/>
          </a:p>
        </p:txBody>
      </p:sp>
      <p:sp>
        <p:nvSpPr>
          <p:cNvPr id="3" name="TextBox 2">
            <a:extLst>
              <a:ext uri="{FF2B5EF4-FFF2-40B4-BE49-F238E27FC236}">
                <a16:creationId xmlns:a16="http://schemas.microsoft.com/office/drawing/2014/main" id="{84933235-4D33-8C27-1F97-75F65BF23807}"/>
              </a:ext>
            </a:extLst>
          </p:cNvPr>
          <p:cNvSpPr txBox="1"/>
          <p:nvPr/>
        </p:nvSpPr>
        <p:spPr>
          <a:xfrm>
            <a:off x="2536723" y="412955"/>
            <a:ext cx="5850193" cy="523220"/>
          </a:xfrm>
          <a:prstGeom prst="rect">
            <a:avLst/>
          </a:prstGeom>
          <a:noFill/>
        </p:spPr>
        <p:txBody>
          <a:bodyPr wrap="square" rtlCol="0">
            <a:spAutoFit/>
          </a:bodyPr>
          <a:lstStyle/>
          <a:p>
            <a:pPr algn="ctr"/>
            <a:r>
              <a:rPr lang="en-US" sz="2800" b="1">
                <a:latin typeface="+mj-lt"/>
              </a:rPr>
              <a:t>DATA SET AND GITHUB REPOSITORY</a:t>
            </a:r>
            <a:endParaRPr lang="en-IN" sz="2800" b="1">
              <a:latin typeface="+mj-lt"/>
            </a:endParaRPr>
          </a:p>
        </p:txBody>
      </p:sp>
      <p:pic>
        <p:nvPicPr>
          <p:cNvPr id="6" name="Picture 5" descr="A screenshot of a computer&#10;&#10;Description automatically generated">
            <a:extLst>
              <a:ext uri="{FF2B5EF4-FFF2-40B4-BE49-F238E27FC236}">
                <a16:creationId xmlns:a16="http://schemas.microsoft.com/office/drawing/2014/main" id="{9ED2FB5B-C16A-8546-51CC-0A33C8F03083}"/>
              </a:ext>
            </a:extLst>
          </p:cNvPr>
          <p:cNvPicPr>
            <a:picLocks noChangeAspect="1"/>
          </p:cNvPicPr>
          <p:nvPr/>
        </p:nvPicPr>
        <p:blipFill>
          <a:blip r:embed="rId4"/>
          <a:stretch>
            <a:fillRect/>
          </a:stretch>
        </p:blipFill>
        <p:spPr>
          <a:xfrm>
            <a:off x="911341" y="2778967"/>
            <a:ext cx="6023521" cy="3245969"/>
          </a:xfrm>
          <a:prstGeom prst="rect">
            <a:avLst/>
          </a:prstGeom>
        </p:spPr>
      </p:pic>
    </p:spTree>
    <p:extLst>
      <p:ext uri="{BB962C8B-B14F-4D97-AF65-F5344CB8AC3E}">
        <p14:creationId xmlns:p14="http://schemas.microsoft.com/office/powerpoint/2010/main" val="5420594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CFD3AC-0521-513E-5B95-78B5B9F9D44D}"/>
              </a:ext>
            </a:extLst>
          </p:cNvPr>
          <p:cNvSpPr>
            <a:spLocks noGrp="1"/>
          </p:cNvSpPr>
          <p:nvPr>
            <p:ph type="title"/>
          </p:nvPr>
        </p:nvSpPr>
        <p:spPr>
          <a:xfrm>
            <a:off x="923545" y="584477"/>
            <a:ext cx="10354052" cy="1209765"/>
          </a:xfrm>
        </p:spPr>
        <p:txBody>
          <a:bodyPr anchor="ctr">
            <a:normAutofit/>
          </a:bodyPr>
          <a:lstStyle/>
          <a:p>
            <a:r>
              <a:rPr lang="en-US"/>
              <a:t>Introduction </a:t>
            </a:r>
          </a:p>
        </p:txBody>
      </p:sp>
      <p:sp>
        <p:nvSpPr>
          <p:cNvPr id="4" name="Slide Number Placeholder 3">
            <a:extLst>
              <a:ext uri="{FF2B5EF4-FFF2-40B4-BE49-F238E27FC236}">
                <a16:creationId xmlns:a16="http://schemas.microsoft.com/office/drawing/2014/main" id="{AC85A9B9-A918-549F-5127-FA512A320862}"/>
              </a:ext>
            </a:extLst>
          </p:cNvPr>
          <p:cNvSpPr>
            <a:spLocks noGrp="1"/>
          </p:cNvSpPr>
          <p:nvPr>
            <p:ph type="sldNum" sz="quarter" idx="4"/>
          </p:nvPr>
        </p:nvSpPr>
        <p:spPr>
          <a:xfrm>
            <a:off x="914400" y="6246254"/>
            <a:ext cx="631065" cy="296214"/>
          </a:xfrm>
        </p:spPr>
        <p:txBody>
          <a:bodyPr anchor="ctr">
            <a:normAutofit/>
          </a:bodyPr>
          <a:lstStyle/>
          <a:p>
            <a:pPr>
              <a:spcAft>
                <a:spcPts val="600"/>
              </a:spcAft>
            </a:pPr>
            <a:fld id="{B5CEABB6-07DC-46E8-9B57-56EC44A396E5}" type="slidenum">
              <a:rPr lang="en-US" smtClean="0"/>
              <a:pPr>
                <a:spcAft>
                  <a:spcPts val="600"/>
                </a:spcAft>
              </a:pPr>
              <a:t>3</a:t>
            </a:fld>
            <a:endParaRPr lang="en-US"/>
          </a:p>
        </p:txBody>
      </p:sp>
      <p:graphicFrame>
        <p:nvGraphicFramePr>
          <p:cNvPr id="6" name="Content Placeholder 2">
            <a:extLst>
              <a:ext uri="{FF2B5EF4-FFF2-40B4-BE49-F238E27FC236}">
                <a16:creationId xmlns:a16="http://schemas.microsoft.com/office/drawing/2014/main" id="{732A6AC1-88C6-7747-9D2E-5BB41E01124D}"/>
              </a:ext>
            </a:extLst>
          </p:cNvPr>
          <p:cNvGraphicFramePr>
            <a:graphicFrameLocks noGrp="1"/>
          </p:cNvGraphicFramePr>
          <p:nvPr>
            <p:ph type="tbl" sz="quarter" idx="10"/>
            <p:extLst>
              <p:ext uri="{D42A27DB-BD31-4B8C-83A1-F6EECF244321}">
                <p14:modId xmlns:p14="http://schemas.microsoft.com/office/powerpoint/2010/main" val="4261685579"/>
              </p:ext>
            </p:extLst>
          </p:nvPr>
        </p:nvGraphicFramePr>
        <p:xfrm>
          <a:off x="923545" y="2009775"/>
          <a:ext cx="10354052" cy="39319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598820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EF3116-AAAC-F4DB-904D-644C2EA81F4C}"/>
              </a:ext>
            </a:extLst>
          </p:cNvPr>
          <p:cNvSpPr>
            <a:spLocks noGrp="1"/>
          </p:cNvSpPr>
          <p:nvPr>
            <p:ph type="title"/>
          </p:nvPr>
        </p:nvSpPr>
        <p:spPr>
          <a:xfrm>
            <a:off x="914399" y="365126"/>
            <a:ext cx="10363201" cy="952398"/>
          </a:xfrm>
        </p:spPr>
        <p:txBody>
          <a:bodyPr/>
          <a:lstStyle/>
          <a:p>
            <a:r>
              <a:rPr lang="en-US"/>
              <a:t>About The Data set</a:t>
            </a:r>
            <a:endParaRPr lang="en-IN"/>
          </a:p>
        </p:txBody>
      </p:sp>
      <p:sp>
        <p:nvSpPr>
          <p:cNvPr id="3" name="Content Placeholder 2">
            <a:extLst>
              <a:ext uri="{FF2B5EF4-FFF2-40B4-BE49-F238E27FC236}">
                <a16:creationId xmlns:a16="http://schemas.microsoft.com/office/drawing/2014/main" id="{E0C9A7B1-CD6C-232A-91FE-43DF2A86557C}"/>
              </a:ext>
            </a:extLst>
          </p:cNvPr>
          <p:cNvSpPr>
            <a:spLocks noGrp="1"/>
          </p:cNvSpPr>
          <p:nvPr>
            <p:ph sz="quarter" idx="10"/>
          </p:nvPr>
        </p:nvSpPr>
        <p:spPr>
          <a:xfrm>
            <a:off x="914399" y="2703870"/>
            <a:ext cx="4719485" cy="3065559"/>
          </a:xfrm>
        </p:spPr>
        <p:txBody>
          <a:bodyPr vert="horz" lIns="91440" tIns="45720" rIns="91440" bIns="45720" rtlCol="0" anchor="t">
            <a:normAutofit fontScale="77500" lnSpcReduction="20000"/>
          </a:bodyPr>
          <a:lstStyle/>
          <a:p>
            <a:pPr marL="0" indent="0">
              <a:buNone/>
            </a:pPr>
            <a:endParaRPr lang="en-US" sz="2000">
              <a:latin typeface="Times New Roman"/>
              <a:cs typeface="Times New Roman"/>
            </a:endParaRPr>
          </a:p>
          <a:p>
            <a:r>
              <a:rPr lang="en-US" sz="2000">
                <a:latin typeface="Times New Roman"/>
                <a:cs typeface="Times New Roman"/>
              </a:rPr>
              <a:t>Date - Trade </a:t>
            </a:r>
            <a:r>
              <a:rPr lang="en-US">
                <a:latin typeface="Times New Roman"/>
                <a:cs typeface="Times New Roman"/>
              </a:rPr>
              <a:t>Date</a:t>
            </a:r>
            <a:endParaRPr lang="en-US" sz="2000">
              <a:latin typeface="Times New Roman"/>
              <a:cs typeface="Times New Roman"/>
            </a:endParaRPr>
          </a:p>
          <a:p>
            <a:r>
              <a:rPr lang="en-US" sz="2000">
                <a:latin typeface="Times New Roman"/>
                <a:cs typeface="Times New Roman"/>
              </a:rPr>
              <a:t>Symbol - Name of stock</a:t>
            </a:r>
          </a:p>
          <a:p>
            <a:r>
              <a:rPr lang="en-US" sz="2000">
                <a:latin typeface="Times New Roman"/>
                <a:cs typeface="Times New Roman"/>
              </a:rPr>
              <a:t>Series - Type of security</a:t>
            </a:r>
          </a:p>
          <a:p>
            <a:r>
              <a:rPr lang="en-US" sz="2000">
                <a:latin typeface="Times New Roman"/>
                <a:cs typeface="Times New Roman"/>
              </a:rPr>
              <a:t>Prev Close - Previous data closing price</a:t>
            </a:r>
          </a:p>
          <a:p>
            <a:r>
              <a:rPr lang="en-US" sz="2000">
                <a:latin typeface="Times New Roman"/>
                <a:cs typeface="Times New Roman"/>
              </a:rPr>
              <a:t>Open - Opening price for the day</a:t>
            </a:r>
          </a:p>
          <a:p>
            <a:r>
              <a:rPr lang="en-US" sz="2000">
                <a:latin typeface="Times New Roman"/>
                <a:cs typeface="Times New Roman"/>
              </a:rPr>
              <a:t>High - Highest price for the day</a:t>
            </a:r>
          </a:p>
          <a:p>
            <a:r>
              <a:rPr lang="en-US" sz="2000">
                <a:latin typeface="Times New Roman"/>
                <a:cs typeface="Times New Roman"/>
              </a:rPr>
              <a:t>Low - Lowest price for the day</a:t>
            </a:r>
          </a:p>
          <a:p>
            <a:r>
              <a:rPr lang="en-US" sz="2000">
                <a:latin typeface="Times New Roman"/>
                <a:cs typeface="Times New Roman"/>
              </a:rPr>
              <a:t>Last - Last trade price</a:t>
            </a:r>
          </a:p>
          <a:p>
            <a:endParaRPr lang="en-US" sz="2000">
              <a:latin typeface="Times New Roman"/>
              <a:cs typeface="Times New Roman"/>
            </a:endParaRPr>
          </a:p>
          <a:p>
            <a:endParaRPr lang="en-US" sz="2000">
              <a:latin typeface="Times New Roman"/>
              <a:cs typeface="Times New Roman"/>
            </a:endParaRPr>
          </a:p>
          <a:p>
            <a:endParaRPr lang="en-IN"/>
          </a:p>
        </p:txBody>
      </p:sp>
      <p:sp>
        <p:nvSpPr>
          <p:cNvPr id="4" name="Content Placeholder 3">
            <a:extLst>
              <a:ext uri="{FF2B5EF4-FFF2-40B4-BE49-F238E27FC236}">
                <a16:creationId xmlns:a16="http://schemas.microsoft.com/office/drawing/2014/main" id="{0B17CEB1-FC14-0145-DE3A-2FEA03437A0B}"/>
              </a:ext>
            </a:extLst>
          </p:cNvPr>
          <p:cNvSpPr>
            <a:spLocks noGrp="1"/>
          </p:cNvSpPr>
          <p:nvPr>
            <p:ph sz="quarter" idx="11"/>
          </p:nvPr>
        </p:nvSpPr>
        <p:spPr>
          <a:xfrm>
            <a:off x="6284891" y="2703870"/>
            <a:ext cx="4855057" cy="3065560"/>
          </a:xfrm>
        </p:spPr>
        <p:txBody>
          <a:bodyPr vert="horz" lIns="91440" tIns="45720" rIns="91440" bIns="45720" rtlCol="0" anchor="t">
            <a:normAutofit fontScale="77500" lnSpcReduction="20000"/>
          </a:bodyPr>
          <a:lstStyle/>
          <a:p>
            <a:r>
              <a:rPr lang="en-US" sz="2000">
                <a:latin typeface="Times New Roman"/>
                <a:cs typeface="Times New Roman"/>
              </a:rPr>
              <a:t>Closes - Closing price</a:t>
            </a:r>
          </a:p>
          <a:p>
            <a:r>
              <a:rPr lang="en-US" sz="2000">
                <a:latin typeface="Times New Roman"/>
                <a:cs typeface="Times New Roman"/>
              </a:rPr>
              <a:t>VWAP - Volume-weighted average price (a ratio of the cumulative share price to the cumulative volume traded over a given time period)</a:t>
            </a:r>
          </a:p>
          <a:p>
            <a:r>
              <a:rPr lang="en-US" sz="2000">
                <a:latin typeface="Times New Roman"/>
                <a:cs typeface="Times New Roman"/>
              </a:rPr>
              <a:t>Volume - volume trades for the day</a:t>
            </a:r>
          </a:p>
          <a:p>
            <a:r>
              <a:rPr lang="en-US" sz="2000">
                <a:latin typeface="Times New Roman"/>
                <a:cs typeface="Times New Roman"/>
              </a:rPr>
              <a:t>Turnover - The turnover ratio is ratio of sellers to buyers of a stock</a:t>
            </a:r>
          </a:p>
          <a:p>
            <a:r>
              <a:rPr lang="en-US" sz="2000">
                <a:latin typeface="Times New Roman"/>
                <a:cs typeface="Times New Roman"/>
              </a:rPr>
              <a:t>Trades - Number of Trades</a:t>
            </a:r>
          </a:p>
          <a:p>
            <a:r>
              <a:rPr lang="en-US" sz="2000">
                <a:latin typeface="Times New Roman"/>
                <a:cs typeface="Times New Roman"/>
              </a:rPr>
              <a:t>Deliverable Volume - Amount of deliverable volume</a:t>
            </a:r>
          </a:p>
          <a:p>
            <a:r>
              <a:rPr lang="en-US" sz="2000">
                <a:latin typeface="Times New Roman"/>
                <a:cs typeface="Times New Roman"/>
              </a:rPr>
              <a:t>%</a:t>
            </a:r>
            <a:r>
              <a:rPr lang="en-US">
                <a:latin typeface="Times New Roman"/>
                <a:cs typeface="Times New Roman"/>
              </a:rPr>
              <a:t>Deliverable</a:t>
            </a:r>
            <a:r>
              <a:rPr lang="en-US" sz="2000">
                <a:latin typeface="Times New Roman"/>
                <a:cs typeface="Times New Roman"/>
              </a:rPr>
              <a:t> - Percentage of shares that were delivered.</a:t>
            </a:r>
          </a:p>
        </p:txBody>
      </p:sp>
      <p:sp>
        <p:nvSpPr>
          <p:cNvPr id="5" name="Slide Number Placeholder 4">
            <a:extLst>
              <a:ext uri="{FF2B5EF4-FFF2-40B4-BE49-F238E27FC236}">
                <a16:creationId xmlns:a16="http://schemas.microsoft.com/office/drawing/2014/main" id="{7DBF5823-B687-3D75-CA1B-CEC67A3107B0}"/>
              </a:ext>
            </a:extLst>
          </p:cNvPr>
          <p:cNvSpPr>
            <a:spLocks noGrp="1"/>
          </p:cNvSpPr>
          <p:nvPr>
            <p:ph type="sldNum" sz="quarter" idx="4"/>
          </p:nvPr>
        </p:nvSpPr>
        <p:spPr/>
        <p:txBody>
          <a:bodyPr/>
          <a:lstStyle/>
          <a:p>
            <a:fld id="{B5CEABB6-07DC-46E8-9B57-56EC44A396E5}" type="slidenum">
              <a:rPr lang="en-US" smtClean="0"/>
              <a:pPr/>
              <a:t>4</a:t>
            </a:fld>
            <a:endParaRPr lang="en-US"/>
          </a:p>
        </p:txBody>
      </p:sp>
      <p:sp>
        <p:nvSpPr>
          <p:cNvPr id="6" name="TextBox 5">
            <a:extLst>
              <a:ext uri="{FF2B5EF4-FFF2-40B4-BE49-F238E27FC236}">
                <a16:creationId xmlns:a16="http://schemas.microsoft.com/office/drawing/2014/main" id="{B4735CEA-3443-F851-B6EB-483638588228}"/>
              </a:ext>
            </a:extLst>
          </p:cNvPr>
          <p:cNvSpPr txBox="1"/>
          <p:nvPr/>
        </p:nvSpPr>
        <p:spPr>
          <a:xfrm>
            <a:off x="1012723" y="1396181"/>
            <a:ext cx="10127225" cy="1200329"/>
          </a:xfrm>
          <a:prstGeom prst="rect">
            <a:avLst/>
          </a:prstGeom>
          <a:noFill/>
        </p:spPr>
        <p:txBody>
          <a:bodyPr wrap="square" lIns="91440" tIns="45720" rIns="91440" bIns="45720" rtlCol="0" anchor="t">
            <a:spAutoFit/>
          </a:bodyPr>
          <a:lstStyle/>
          <a:p>
            <a:pPr marL="342900" indent="-342900">
              <a:buFont typeface="Arial" panose="020B0604020202020204" pitchFamily="34" charset="0"/>
              <a:buChar char="•"/>
            </a:pPr>
            <a:r>
              <a:rPr lang="en-US" sz="1800"/>
              <a:t>The Kaggle dataset contains historical daily price data for the 50 stocks in the Nifty50 index from 1st January, 2000 to 30th April, 2021. </a:t>
            </a:r>
          </a:p>
          <a:p>
            <a:pPr marL="285750" indent="-285750">
              <a:buFont typeface="Arial" panose="020B0604020202020204" pitchFamily="34" charset="0"/>
              <a:buChar char="•"/>
            </a:pPr>
            <a:r>
              <a:rPr lang="en-IN"/>
              <a:t>The Size of our Data set is 257 mb and the rows and columns are 235193 X 15</a:t>
            </a:r>
          </a:p>
          <a:p>
            <a:pPr marL="285750" indent="-285750">
              <a:buFont typeface="Arial" panose="020B0604020202020204" pitchFamily="34" charset="0"/>
              <a:buChar char="•"/>
            </a:pPr>
            <a:r>
              <a:rPr lang="en-IN"/>
              <a:t>The following are the various attributes present in our dataset:</a:t>
            </a:r>
          </a:p>
        </p:txBody>
      </p:sp>
    </p:spTree>
    <p:extLst>
      <p:ext uri="{BB962C8B-B14F-4D97-AF65-F5344CB8AC3E}">
        <p14:creationId xmlns:p14="http://schemas.microsoft.com/office/powerpoint/2010/main" val="37667289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4E671C-FCE9-8A08-AB88-70A90755FD02}"/>
              </a:ext>
            </a:extLst>
          </p:cNvPr>
          <p:cNvSpPr>
            <a:spLocks noGrp="1"/>
          </p:cNvSpPr>
          <p:nvPr>
            <p:ph type="title"/>
          </p:nvPr>
        </p:nvSpPr>
        <p:spPr>
          <a:xfrm>
            <a:off x="461429" y="167149"/>
            <a:ext cx="10354052" cy="919171"/>
          </a:xfrm>
        </p:spPr>
        <p:txBody>
          <a:bodyPr/>
          <a:lstStyle/>
          <a:p>
            <a:r>
              <a:rPr lang="en-US"/>
              <a:t>Literature Review</a:t>
            </a:r>
            <a:endParaRPr lang="en-IN"/>
          </a:p>
        </p:txBody>
      </p:sp>
      <p:sp>
        <p:nvSpPr>
          <p:cNvPr id="3" name="Table Placeholder 2">
            <a:extLst>
              <a:ext uri="{FF2B5EF4-FFF2-40B4-BE49-F238E27FC236}">
                <a16:creationId xmlns:a16="http://schemas.microsoft.com/office/drawing/2014/main" id="{4CC49C3D-6539-6A3E-4DCA-C144325B644D}"/>
              </a:ext>
            </a:extLst>
          </p:cNvPr>
          <p:cNvSpPr>
            <a:spLocks noGrp="1"/>
          </p:cNvSpPr>
          <p:nvPr>
            <p:ph type="tbl" sz="quarter" idx="10"/>
          </p:nvPr>
        </p:nvSpPr>
        <p:spPr>
          <a:xfrm>
            <a:off x="912339" y="1707270"/>
            <a:ext cx="10581570" cy="4835198"/>
          </a:xfrm>
        </p:spPr>
        <p:txBody>
          <a:bodyPr>
            <a:normAutofit/>
          </a:bodyPr>
          <a:lstStyle/>
          <a:p>
            <a:pPr algn="just"/>
            <a:r>
              <a:rPr lang="en-US">
                <a:ea typeface="+mn-lt"/>
                <a:cs typeface="+mn-lt"/>
              </a:rPr>
              <a:t>Traditional methods like ARIMA and GARCH struggle to capture complex patterns in stock market prediction . </a:t>
            </a:r>
          </a:p>
          <a:p>
            <a:pPr algn="just"/>
            <a:r>
              <a:rPr lang="en-US">
                <a:ea typeface="+mn-lt"/>
                <a:cs typeface="+mn-lt"/>
              </a:rPr>
              <a:t>Machine learning algorithms, particularly Artificial Neural Networks (ANNs) such as Long Short-Term Memory (LSTM) networks and Convolutional Neural Networks (CNNs), have shown promising results by learning from historical data and extracting meaningful features . </a:t>
            </a:r>
          </a:p>
          <a:p>
            <a:pPr algn="just"/>
            <a:r>
              <a:rPr lang="en-US">
                <a:ea typeface="+mn-lt"/>
                <a:cs typeface="+mn-lt"/>
              </a:rPr>
              <a:t>Hybrid models combining LSTMs, CNNs, and other techniques have been explored to leverage their strengths and incorporate diverse information sources like fundamental analysis, technical indicators, and sentiment analysis . Despite advancements, challenges remain, including high volatility, noise, feature selection, hyperparameter tuning, and model interpretability.</a:t>
            </a:r>
            <a:br>
              <a:rPr lang="en-US"/>
            </a:br>
            <a:endParaRPr lang="en-US"/>
          </a:p>
          <a:p>
            <a:pPr algn="just"/>
            <a:endParaRPr lang="en-US"/>
          </a:p>
        </p:txBody>
      </p:sp>
      <p:sp>
        <p:nvSpPr>
          <p:cNvPr id="4" name="Slide Number Placeholder 3">
            <a:extLst>
              <a:ext uri="{FF2B5EF4-FFF2-40B4-BE49-F238E27FC236}">
                <a16:creationId xmlns:a16="http://schemas.microsoft.com/office/drawing/2014/main" id="{A6F8FE0B-8264-681A-5E47-3CA42ED831FE}"/>
              </a:ext>
            </a:extLst>
          </p:cNvPr>
          <p:cNvSpPr>
            <a:spLocks noGrp="1"/>
          </p:cNvSpPr>
          <p:nvPr>
            <p:ph type="sldNum" sz="quarter" idx="4"/>
          </p:nvPr>
        </p:nvSpPr>
        <p:spPr/>
        <p:txBody>
          <a:bodyPr/>
          <a:lstStyle/>
          <a:p>
            <a:fld id="{B5CEABB6-07DC-46E8-9B57-56EC44A396E5}" type="slidenum">
              <a:rPr lang="en-US" smtClean="0"/>
              <a:pPr/>
              <a:t>5</a:t>
            </a:fld>
            <a:endParaRPr lang="en-US"/>
          </a:p>
        </p:txBody>
      </p:sp>
    </p:spTree>
    <p:extLst>
      <p:ext uri="{BB962C8B-B14F-4D97-AF65-F5344CB8AC3E}">
        <p14:creationId xmlns:p14="http://schemas.microsoft.com/office/powerpoint/2010/main" val="15636450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BDB0AE-5ADD-1975-6BDD-38608925072A}"/>
              </a:ext>
            </a:extLst>
          </p:cNvPr>
          <p:cNvSpPr>
            <a:spLocks noGrp="1"/>
          </p:cNvSpPr>
          <p:nvPr>
            <p:ph type="title"/>
          </p:nvPr>
        </p:nvSpPr>
        <p:spPr>
          <a:xfrm>
            <a:off x="481590" y="315532"/>
            <a:ext cx="10439401" cy="903236"/>
          </a:xfrm>
        </p:spPr>
        <p:txBody>
          <a:bodyPr/>
          <a:lstStyle/>
          <a:p>
            <a:pPr algn="ctr"/>
            <a:r>
              <a:rPr lang="en-US"/>
              <a:t>Automobile sector exploratory data analysis</a:t>
            </a:r>
          </a:p>
        </p:txBody>
      </p:sp>
      <p:pic>
        <p:nvPicPr>
          <p:cNvPr id="7" name="Content Placeholder 6" descr="A graph showing the growth of a stock market&#10;&#10;Description automatically generated">
            <a:extLst>
              <a:ext uri="{FF2B5EF4-FFF2-40B4-BE49-F238E27FC236}">
                <a16:creationId xmlns:a16="http://schemas.microsoft.com/office/drawing/2014/main" id="{6FCB3E9F-7745-DABC-8852-B19E344A888F}"/>
              </a:ext>
            </a:extLst>
          </p:cNvPr>
          <p:cNvPicPr>
            <a:picLocks noGrp="1" noChangeAspect="1"/>
          </p:cNvPicPr>
          <p:nvPr>
            <p:ph sz="quarter" idx="11"/>
          </p:nvPr>
        </p:nvPicPr>
        <p:blipFill>
          <a:blip r:embed="rId3"/>
          <a:stretch>
            <a:fillRect/>
          </a:stretch>
        </p:blipFill>
        <p:spPr>
          <a:xfrm>
            <a:off x="6490711" y="3875820"/>
            <a:ext cx="5299688" cy="2847536"/>
          </a:xfrm>
        </p:spPr>
      </p:pic>
      <p:sp>
        <p:nvSpPr>
          <p:cNvPr id="5" name="Slide Number Placeholder 4">
            <a:extLst>
              <a:ext uri="{FF2B5EF4-FFF2-40B4-BE49-F238E27FC236}">
                <a16:creationId xmlns:a16="http://schemas.microsoft.com/office/drawing/2014/main" id="{4D27E5DB-AFB6-9088-87C9-1F671C0B0330}"/>
              </a:ext>
            </a:extLst>
          </p:cNvPr>
          <p:cNvSpPr>
            <a:spLocks noGrp="1"/>
          </p:cNvSpPr>
          <p:nvPr>
            <p:ph type="sldNum" sz="quarter" idx="4"/>
          </p:nvPr>
        </p:nvSpPr>
        <p:spPr>
          <a:xfrm>
            <a:off x="914400" y="6246254"/>
            <a:ext cx="631065" cy="296214"/>
          </a:xfrm>
        </p:spPr>
        <p:txBody>
          <a:bodyPr/>
          <a:lstStyle/>
          <a:p>
            <a:fld id="{B5CEABB6-07DC-46E8-9B57-56EC44A396E5}" type="slidenum">
              <a:rPr lang="en-US" smtClean="0"/>
              <a:pPr/>
              <a:t>6</a:t>
            </a:fld>
            <a:endParaRPr lang="en-US"/>
          </a:p>
        </p:txBody>
      </p:sp>
      <p:pic>
        <p:nvPicPr>
          <p:cNvPr id="9" name="Picture 8" descr="A graph of a short line&#10;&#10;Description automatically generated with medium confidence">
            <a:extLst>
              <a:ext uri="{FF2B5EF4-FFF2-40B4-BE49-F238E27FC236}">
                <a16:creationId xmlns:a16="http://schemas.microsoft.com/office/drawing/2014/main" id="{CB9F592C-42F2-C979-C902-EE642D8C4048}"/>
              </a:ext>
            </a:extLst>
          </p:cNvPr>
          <p:cNvPicPr>
            <a:picLocks noChangeAspect="1"/>
          </p:cNvPicPr>
          <p:nvPr/>
        </p:nvPicPr>
        <p:blipFill>
          <a:blip r:embed="rId4"/>
          <a:stretch>
            <a:fillRect/>
          </a:stretch>
        </p:blipFill>
        <p:spPr>
          <a:xfrm>
            <a:off x="106923" y="3875820"/>
            <a:ext cx="5594368" cy="2960029"/>
          </a:xfrm>
          <a:prstGeom prst="rect">
            <a:avLst/>
          </a:prstGeom>
        </p:spPr>
      </p:pic>
      <p:sp>
        <p:nvSpPr>
          <p:cNvPr id="10" name="TextBox 9">
            <a:extLst>
              <a:ext uri="{FF2B5EF4-FFF2-40B4-BE49-F238E27FC236}">
                <a16:creationId xmlns:a16="http://schemas.microsoft.com/office/drawing/2014/main" id="{F37F4580-B805-F111-6B79-F736EBB12FD1}"/>
              </a:ext>
            </a:extLst>
          </p:cNvPr>
          <p:cNvSpPr txBox="1"/>
          <p:nvPr/>
        </p:nvSpPr>
        <p:spPr>
          <a:xfrm>
            <a:off x="481590" y="1218768"/>
            <a:ext cx="4837662" cy="2585323"/>
          </a:xfrm>
          <a:prstGeom prst="rect">
            <a:avLst/>
          </a:prstGeom>
          <a:noFill/>
        </p:spPr>
        <p:txBody>
          <a:bodyPr wrap="square" rtlCol="0">
            <a:spAutoFit/>
          </a:bodyPr>
          <a:lstStyle/>
          <a:p>
            <a:pPr marL="285750" indent="-285750" algn="l" rtl="0" fontAlgn="base">
              <a:buFont typeface="Arial" panose="020B0604020202020204" pitchFamily="34" charset="0"/>
              <a:buChar char="•"/>
            </a:pPr>
            <a:r>
              <a:rPr lang="en-US" sz="1800" b="0" i="0" u="none" strike="noStrike">
                <a:solidFill>
                  <a:srgbClr val="000000"/>
                </a:solidFill>
                <a:effectLst/>
                <a:latin typeface="Tenorite" panose="00000500000000000000" pitchFamily="2" charset="0"/>
              </a:rPr>
              <a:t>Seasonal decomposition helps unveil the underlying patterns in the data.</a:t>
            </a:r>
            <a:r>
              <a:rPr lang="en-US" sz="1800" b="0" i="0">
                <a:solidFill>
                  <a:srgbClr val="000000"/>
                </a:solidFill>
                <a:effectLst/>
                <a:latin typeface="Tenorite" panose="00000500000000000000" pitchFamily="2" charset="0"/>
              </a:rPr>
              <a:t>​</a:t>
            </a:r>
            <a:endParaRPr lang="en-US" b="0" i="0">
              <a:solidFill>
                <a:srgbClr val="000000"/>
              </a:solidFill>
              <a:effectLst/>
              <a:latin typeface="Arial" panose="020B0604020202020204" pitchFamily="34" charset="0"/>
            </a:endParaRPr>
          </a:p>
          <a:p>
            <a:pPr marL="285750" indent="-285750" algn="l" rtl="0" fontAlgn="base">
              <a:buFont typeface="Arial" panose="020B0604020202020204" pitchFamily="34" charset="0"/>
              <a:buChar char="•"/>
            </a:pPr>
            <a:r>
              <a:rPr lang="en-US" sz="1800" b="0" i="0" u="none" strike="noStrike">
                <a:solidFill>
                  <a:srgbClr val="000000"/>
                </a:solidFill>
                <a:effectLst/>
                <a:latin typeface="Tenorite" panose="00000500000000000000" pitchFamily="2" charset="0"/>
              </a:rPr>
              <a:t>Stock market data is historical data and there are plenty of repeating patterns over time.</a:t>
            </a:r>
            <a:r>
              <a:rPr lang="en-US" sz="1800" b="0" i="0">
                <a:solidFill>
                  <a:srgbClr val="000000"/>
                </a:solidFill>
                <a:effectLst/>
                <a:latin typeface="Tenorite" panose="00000500000000000000" pitchFamily="2" charset="0"/>
              </a:rPr>
              <a:t>​</a:t>
            </a:r>
            <a:endParaRPr lang="en-US" b="0" i="0">
              <a:solidFill>
                <a:srgbClr val="000000"/>
              </a:solidFill>
              <a:effectLst/>
              <a:latin typeface="Arial" panose="020B0604020202020204" pitchFamily="34" charset="0"/>
            </a:endParaRPr>
          </a:p>
          <a:p>
            <a:pPr marL="285750" indent="-285750" algn="l" rtl="0" fontAlgn="base">
              <a:buFont typeface="Arial" panose="020B0604020202020204" pitchFamily="34" charset="0"/>
              <a:buChar char="•"/>
            </a:pPr>
            <a:r>
              <a:rPr lang="en-US" sz="1800" b="0" i="0" u="none" strike="noStrike">
                <a:solidFill>
                  <a:srgbClr val="000000"/>
                </a:solidFill>
                <a:effectLst/>
                <a:latin typeface="Tenorite" panose="00000500000000000000" pitchFamily="2" charset="0"/>
              </a:rPr>
              <a:t>It also helps in identifying anomalies and outliers.</a:t>
            </a:r>
            <a:r>
              <a:rPr lang="en-US" sz="1800" b="0" i="0">
                <a:solidFill>
                  <a:srgbClr val="000000"/>
                </a:solidFill>
                <a:effectLst/>
                <a:latin typeface="Tenorite" panose="00000500000000000000" pitchFamily="2" charset="0"/>
              </a:rPr>
              <a:t>​</a:t>
            </a:r>
            <a:endParaRPr lang="en-US" b="0" i="0">
              <a:solidFill>
                <a:srgbClr val="000000"/>
              </a:solidFill>
              <a:effectLst/>
              <a:latin typeface="Arial" panose="020B0604020202020204" pitchFamily="34" charset="0"/>
            </a:endParaRPr>
          </a:p>
          <a:p>
            <a:pPr algn="l" rtl="0" fontAlgn="base"/>
            <a:endParaRPr lang="en-US" b="0" i="0">
              <a:solidFill>
                <a:srgbClr val="000000"/>
              </a:solidFill>
              <a:effectLst/>
              <a:latin typeface="Arial" panose="020B0604020202020204" pitchFamily="34" charset="0"/>
            </a:endParaRPr>
          </a:p>
          <a:p>
            <a:pPr marL="285750" indent="-285750">
              <a:buFont typeface="Arial" panose="020B0604020202020204" pitchFamily="34" charset="0"/>
              <a:buChar char="•"/>
            </a:pPr>
            <a:endParaRPr lang="en-US"/>
          </a:p>
        </p:txBody>
      </p:sp>
      <p:sp>
        <p:nvSpPr>
          <p:cNvPr id="11" name="TextBox 10">
            <a:extLst>
              <a:ext uri="{FF2B5EF4-FFF2-40B4-BE49-F238E27FC236}">
                <a16:creationId xmlns:a16="http://schemas.microsoft.com/office/drawing/2014/main" id="{8A897CDB-3DA8-2893-947F-D637A9F0721B}"/>
              </a:ext>
            </a:extLst>
          </p:cNvPr>
          <p:cNvSpPr txBox="1"/>
          <p:nvPr/>
        </p:nvSpPr>
        <p:spPr>
          <a:xfrm>
            <a:off x="6803923" y="1347019"/>
            <a:ext cx="4463845" cy="2308324"/>
          </a:xfrm>
          <a:prstGeom prst="rect">
            <a:avLst/>
          </a:prstGeom>
          <a:noFill/>
        </p:spPr>
        <p:txBody>
          <a:bodyPr wrap="square" rtlCol="0">
            <a:spAutoFit/>
          </a:bodyPr>
          <a:lstStyle/>
          <a:p>
            <a:pPr marL="285750" indent="-285750" algn="l" rtl="0" fontAlgn="base">
              <a:buFont typeface="Arial" panose="020B0604020202020204" pitchFamily="34" charset="0"/>
              <a:buChar char="•"/>
            </a:pPr>
            <a:r>
              <a:rPr lang="en-US" sz="1800" b="0" i="0" u="none" strike="noStrike">
                <a:solidFill>
                  <a:srgbClr val="000000"/>
                </a:solidFill>
                <a:effectLst/>
                <a:latin typeface="Tenorite" panose="00000500000000000000" pitchFamily="2" charset="0"/>
              </a:rPr>
              <a:t>Due to the large amount of data, the plots for stock market data can be difficult to understand.</a:t>
            </a:r>
            <a:r>
              <a:rPr lang="en-US" sz="1800" b="0" i="0">
                <a:solidFill>
                  <a:srgbClr val="000000"/>
                </a:solidFill>
                <a:effectLst/>
                <a:latin typeface="Tenorite" panose="00000500000000000000" pitchFamily="2" charset="0"/>
              </a:rPr>
              <a:t>​</a:t>
            </a:r>
            <a:endParaRPr lang="en-US" b="0" i="0">
              <a:solidFill>
                <a:srgbClr val="000000"/>
              </a:solidFill>
              <a:effectLst/>
              <a:latin typeface="Arial" panose="020B0604020202020204" pitchFamily="34" charset="0"/>
            </a:endParaRPr>
          </a:p>
          <a:p>
            <a:pPr marL="285750" indent="-285750" algn="l" rtl="0" fontAlgn="base">
              <a:buFont typeface="Arial" panose="020B0604020202020204" pitchFamily="34" charset="0"/>
              <a:buChar char="•"/>
            </a:pPr>
            <a:r>
              <a:rPr lang="en-US" sz="1800" b="0" i="0" u="none" strike="noStrike">
                <a:solidFill>
                  <a:srgbClr val="000000"/>
                </a:solidFill>
                <a:effectLst/>
                <a:latin typeface="Tenorite" panose="00000500000000000000" pitchFamily="2" charset="0"/>
              </a:rPr>
              <a:t>Moving averages simplify this by smoothing the plot to a flowing line for identifying both short-term and long-term trends.</a:t>
            </a:r>
            <a:endParaRPr lang="en-US" b="0" i="0">
              <a:solidFill>
                <a:srgbClr val="000000"/>
              </a:solidFill>
              <a:effectLst/>
              <a:latin typeface="Arial" panose="020B0604020202020204" pitchFamily="34" charset="0"/>
            </a:endParaRPr>
          </a:p>
          <a:p>
            <a:pPr marL="285750" indent="-285750">
              <a:buFont typeface="Arial" panose="020B0604020202020204" pitchFamily="34" charset="0"/>
              <a:buChar char="•"/>
            </a:pPr>
            <a:endParaRPr lang="en-IN">
              <a:highlight>
                <a:srgbClr val="FFFF00"/>
              </a:highlight>
            </a:endParaRPr>
          </a:p>
        </p:txBody>
      </p:sp>
    </p:spTree>
    <p:extLst>
      <p:ext uri="{BB962C8B-B14F-4D97-AF65-F5344CB8AC3E}">
        <p14:creationId xmlns:p14="http://schemas.microsoft.com/office/powerpoint/2010/main" val="5696996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DF5C39-1EB3-D429-0F2F-6C964A7B8311}"/>
              </a:ext>
            </a:extLst>
          </p:cNvPr>
          <p:cNvSpPr>
            <a:spLocks noGrp="1"/>
          </p:cNvSpPr>
          <p:nvPr>
            <p:ph type="title"/>
          </p:nvPr>
        </p:nvSpPr>
        <p:spPr>
          <a:xfrm>
            <a:off x="462114" y="332386"/>
            <a:ext cx="10439401" cy="723445"/>
          </a:xfrm>
        </p:spPr>
        <p:txBody>
          <a:bodyPr/>
          <a:lstStyle/>
          <a:p>
            <a:r>
              <a:rPr lang="en-US"/>
              <a:t>Automobile sector exploratory data analysis</a:t>
            </a:r>
            <a:endParaRPr lang="en-IN"/>
          </a:p>
        </p:txBody>
      </p:sp>
      <p:pic>
        <p:nvPicPr>
          <p:cNvPr id="7" name="Content Placeholder 6" descr="A graph of stock prices&#10;&#10;Description automatically generated with medium confidence">
            <a:extLst>
              <a:ext uri="{FF2B5EF4-FFF2-40B4-BE49-F238E27FC236}">
                <a16:creationId xmlns:a16="http://schemas.microsoft.com/office/drawing/2014/main" id="{B7DED65B-9C22-F988-0D03-0536911BC453}"/>
              </a:ext>
            </a:extLst>
          </p:cNvPr>
          <p:cNvPicPr>
            <a:picLocks noGrp="1" noChangeAspect="1"/>
          </p:cNvPicPr>
          <p:nvPr>
            <p:ph sz="quarter" idx="10"/>
          </p:nvPr>
        </p:nvPicPr>
        <p:blipFill>
          <a:blip r:embed="rId2"/>
          <a:stretch>
            <a:fillRect/>
          </a:stretch>
        </p:blipFill>
        <p:spPr>
          <a:xfrm>
            <a:off x="-1" y="3805085"/>
            <a:ext cx="6096001" cy="3052916"/>
          </a:xfrm>
        </p:spPr>
      </p:pic>
      <p:pic>
        <p:nvPicPr>
          <p:cNvPr id="9" name="Content Placeholder 8" descr="A graph with blue lines&#10;&#10;Description automatically generated">
            <a:extLst>
              <a:ext uri="{FF2B5EF4-FFF2-40B4-BE49-F238E27FC236}">
                <a16:creationId xmlns:a16="http://schemas.microsoft.com/office/drawing/2014/main" id="{E4024C9D-4453-5F7E-AE31-EFD7739757F1}"/>
              </a:ext>
            </a:extLst>
          </p:cNvPr>
          <p:cNvPicPr>
            <a:picLocks noGrp="1" noChangeAspect="1"/>
          </p:cNvPicPr>
          <p:nvPr>
            <p:ph sz="quarter" idx="11"/>
          </p:nvPr>
        </p:nvPicPr>
        <p:blipFill>
          <a:blip r:embed="rId3"/>
          <a:stretch>
            <a:fillRect/>
          </a:stretch>
        </p:blipFill>
        <p:spPr>
          <a:xfrm>
            <a:off x="6204155" y="3927140"/>
            <a:ext cx="5887067" cy="2808806"/>
          </a:xfrm>
        </p:spPr>
      </p:pic>
      <p:sp>
        <p:nvSpPr>
          <p:cNvPr id="5" name="Slide Number Placeholder 4">
            <a:extLst>
              <a:ext uri="{FF2B5EF4-FFF2-40B4-BE49-F238E27FC236}">
                <a16:creationId xmlns:a16="http://schemas.microsoft.com/office/drawing/2014/main" id="{618CB584-4801-3636-3C32-B53843EAD656}"/>
              </a:ext>
            </a:extLst>
          </p:cNvPr>
          <p:cNvSpPr>
            <a:spLocks noGrp="1"/>
          </p:cNvSpPr>
          <p:nvPr>
            <p:ph type="sldNum" sz="quarter" idx="4"/>
          </p:nvPr>
        </p:nvSpPr>
        <p:spPr/>
        <p:txBody>
          <a:bodyPr/>
          <a:lstStyle/>
          <a:p>
            <a:fld id="{B5CEABB6-07DC-46E8-9B57-56EC44A396E5}" type="slidenum">
              <a:rPr lang="en-US" smtClean="0"/>
              <a:pPr/>
              <a:t>7</a:t>
            </a:fld>
            <a:endParaRPr lang="en-US"/>
          </a:p>
        </p:txBody>
      </p:sp>
      <p:sp>
        <p:nvSpPr>
          <p:cNvPr id="10" name="TextBox 9">
            <a:extLst>
              <a:ext uri="{FF2B5EF4-FFF2-40B4-BE49-F238E27FC236}">
                <a16:creationId xmlns:a16="http://schemas.microsoft.com/office/drawing/2014/main" id="{A0A35E25-F9A4-9F90-B01A-A26823B895EA}"/>
              </a:ext>
            </a:extLst>
          </p:cNvPr>
          <p:cNvSpPr txBox="1"/>
          <p:nvPr/>
        </p:nvSpPr>
        <p:spPr>
          <a:xfrm>
            <a:off x="786581" y="1238865"/>
            <a:ext cx="5417574" cy="1754326"/>
          </a:xfrm>
          <a:prstGeom prst="rect">
            <a:avLst/>
          </a:prstGeom>
          <a:noFill/>
        </p:spPr>
        <p:txBody>
          <a:bodyPr wrap="square" rtlCol="0">
            <a:spAutoFit/>
          </a:bodyPr>
          <a:lstStyle/>
          <a:p>
            <a:pPr marL="285750" indent="-285750" algn="l" rtl="0" fontAlgn="base">
              <a:buFont typeface="Arial" panose="020B0604020202020204" pitchFamily="34" charset="0"/>
              <a:buChar char="•"/>
            </a:pPr>
            <a:r>
              <a:rPr lang="en-US" sz="1800" b="0" i="0" u="none" strike="noStrike">
                <a:solidFill>
                  <a:srgbClr val="000000"/>
                </a:solidFill>
                <a:effectLst/>
                <a:latin typeface="Tenorite" panose="00000500000000000000" pitchFamily="2" charset="0"/>
              </a:rPr>
              <a:t>We have also plotted the closing prices of all stocks over time to study their generic trend.</a:t>
            </a:r>
            <a:r>
              <a:rPr lang="en-US" sz="1800" b="0" i="0">
                <a:solidFill>
                  <a:srgbClr val="000000"/>
                </a:solidFill>
                <a:effectLst/>
                <a:latin typeface="Tenorite" panose="00000500000000000000" pitchFamily="2" charset="0"/>
              </a:rPr>
              <a:t>​</a:t>
            </a:r>
            <a:endParaRPr lang="en-US" b="0" i="0">
              <a:solidFill>
                <a:srgbClr val="000000"/>
              </a:solidFill>
              <a:effectLst/>
              <a:latin typeface="Arial" panose="020B0604020202020204" pitchFamily="34" charset="0"/>
            </a:endParaRPr>
          </a:p>
          <a:p>
            <a:pPr marL="285750" indent="-285750" algn="l" rtl="0" fontAlgn="base">
              <a:buFont typeface="Arial" panose="020B0604020202020204" pitchFamily="34" charset="0"/>
              <a:buChar char="•"/>
            </a:pPr>
            <a:r>
              <a:rPr lang="en-US" sz="1800" b="0" i="0" u="none" strike="noStrike">
                <a:solidFill>
                  <a:srgbClr val="000000"/>
                </a:solidFill>
                <a:effectLst/>
                <a:latin typeface="Tenorite" panose="00000500000000000000" pitchFamily="2" charset="0"/>
              </a:rPr>
              <a:t>This plot also helps us understand the volatility of stocks over time due to varying market conditions.</a:t>
            </a:r>
            <a:endParaRPr lang="en-US" b="0" i="0">
              <a:solidFill>
                <a:srgbClr val="000000"/>
              </a:solidFill>
              <a:effectLst/>
              <a:latin typeface="Arial" panose="020B0604020202020204" pitchFamily="34" charset="0"/>
            </a:endParaRPr>
          </a:p>
          <a:p>
            <a:endParaRPr lang="en-IN">
              <a:highlight>
                <a:srgbClr val="FFFF00"/>
              </a:highlight>
            </a:endParaRPr>
          </a:p>
        </p:txBody>
      </p:sp>
      <p:sp>
        <p:nvSpPr>
          <p:cNvPr id="12" name="TextBox 11">
            <a:extLst>
              <a:ext uri="{FF2B5EF4-FFF2-40B4-BE49-F238E27FC236}">
                <a16:creationId xmlns:a16="http://schemas.microsoft.com/office/drawing/2014/main" id="{76488937-CA16-D4F1-CC64-B67883F424E9}"/>
              </a:ext>
            </a:extLst>
          </p:cNvPr>
          <p:cNvSpPr txBox="1"/>
          <p:nvPr/>
        </p:nvSpPr>
        <p:spPr>
          <a:xfrm rot="10800000" flipH="1" flipV="1">
            <a:off x="6742660" y="1100366"/>
            <a:ext cx="4810056" cy="2031325"/>
          </a:xfrm>
          <a:prstGeom prst="rect">
            <a:avLst/>
          </a:prstGeom>
          <a:noFill/>
        </p:spPr>
        <p:txBody>
          <a:bodyPr wrap="square" rtlCol="0">
            <a:spAutoFit/>
          </a:bodyPr>
          <a:lstStyle/>
          <a:p>
            <a:pPr marL="285750" indent="-285750" algn="l" rtl="0" fontAlgn="base">
              <a:buFont typeface="Arial" panose="020B0604020202020204" pitchFamily="34" charset="0"/>
              <a:buChar char="•"/>
            </a:pPr>
            <a:r>
              <a:rPr lang="en-US" sz="1800" b="0" i="0" u="none" strike="noStrike">
                <a:solidFill>
                  <a:srgbClr val="000000"/>
                </a:solidFill>
                <a:effectLst/>
                <a:latin typeface="Tenorite" panose="00000500000000000000" pitchFamily="2" charset="0"/>
              </a:rPr>
              <a:t>To better understand volatility of stocks in a better manner, we plotted the volatility of each stock separately vs time.</a:t>
            </a:r>
            <a:r>
              <a:rPr lang="en-US" sz="1800" b="0" i="0">
                <a:solidFill>
                  <a:srgbClr val="000000"/>
                </a:solidFill>
                <a:effectLst/>
                <a:latin typeface="Tenorite" panose="00000500000000000000" pitchFamily="2" charset="0"/>
              </a:rPr>
              <a:t>​</a:t>
            </a:r>
            <a:endParaRPr lang="en-US" b="0" i="0">
              <a:solidFill>
                <a:srgbClr val="000000"/>
              </a:solidFill>
              <a:effectLst/>
              <a:latin typeface="Arial" panose="020B0604020202020204" pitchFamily="34" charset="0"/>
            </a:endParaRPr>
          </a:p>
          <a:p>
            <a:pPr marL="285750" indent="-285750" algn="l" rtl="0" fontAlgn="base">
              <a:buFont typeface="Arial" panose="020B0604020202020204" pitchFamily="34" charset="0"/>
              <a:buChar char="•"/>
            </a:pPr>
            <a:r>
              <a:rPr lang="en-US" sz="1800" b="0" i="0" u="none" strike="noStrike">
                <a:solidFill>
                  <a:srgbClr val="000000"/>
                </a:solidFill>
                <a:effectLst/>
                <a:latin typeface="Tenorite" panose="00000500000000000000" pitchFamily="2" charset="0"/>
              </a:rPr>
              <a:t>Volatility is measured as the standard deviation of the stock's daily returns.</a:t>
            </a:r>
            <a:r>
              <a:rPr lang="en-US" sz="1800" b="0" i="0">
                <a:solidFill>
                  <a:srgbClr val="000000"/>
                </a:solidFill>
                <a:effectLst/>
                <a:latin typeface="Tenorite" panose="00000500000000000000" pitchFamily="2" charset="0"/>
              </a:rPr>
              <a:t>​</a:t>
            </a:r>
            <a:endParaRPr lang="en-US" b="0" i="0">
              <a:solidFill>
                <a:srgbClr val="000000"/>
              </a:solidFill>
              <a:effectLst/>
              <a:latin typeface="Arial" panose="020B0604020202020204" pitchFamily="34" charset="0"/>
            </a:endParaRPr>
          </a:p>
          <a:p>
            <a:endParaRPr lang="en-IN">
              <a:highlight>
                <a:srgbClr val="FFFF00"/>
              </a:highlight>
            </a:endParaRPr>
          </a:p>
        </p:txBody>
      </p:sp>
    </p:spTree>
    <p:extLst>
      <p:ext uri="{BB962C8B-B14F-4D97-AF65-F5344CB8AC3E}">
        <p14:creationId xmlns:p14="http://schemas.microsoft.com/office/powerpoint/2010/main" val="6481529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8ECED9-3D31-C7EF-C4E5-0D218F611807}"/>
              </a:ext>
            </a:extLst>
          </p:cNvPr>
          <p:cNvSpPr>
            <a:spLocks noGrp="1"/>
          </p:cNvSpPr>
          <p:nvPr>
            <p:ph type="title"/>
          </p:nvPr>
        </p:nvSpPr>
        <p:spPr>
          <a:xfrm>
            <a:off x="923545" y="584478"/>
            <a:ext cx="10354052" cy="811704"/>
          </a:xfrm>
        </p:spPr>
        <p:txBody>
          <a:bodyPr/>
          <a:lstStyle/>
          <a:p>
            <a:r>
              <a:rPr lang="en-US"/>
              <a:t>Time Series analysis and forecasting</a:t>
            </a:r>
          </a:p>
        </p:txBody>
      </p:sp>
      <p:sp>
        <p:nvSpPr>
          <p:cNvPr id="4" name="Slide Number Placeholder 3">
            <a:extLst>
              <a:ext uri="{FF2B5EF4-FFF2-40B4-BE49-F238E27FC236}">
                <a16:creationId xmlns:a16="http://schemas.microsoft.com/office/drawing/2014/main" id="{BFE50FF3-CE3C-DDFB-B8EA-5BA1668A1068}"/>
              </a:ext>
            </a:extLst>
          </p:cNvPr>
          <p:cNvSpPr>
            <a:spLocks noGrp="1"/>
          </p:cNvSpPr>
          <p:nvPr>
            <p:ph type="sldNum" sz="quarter" idx="4"/>
          </p:nvPr>
        </p:nvSpPr>
        <p:spPr>
          <a:xfrm>
            <a:off x="914400" y="6246254"/>
            <a:ext cx="631065" cy="296214"/>
          </a:xfrm>
        </p:spPr>
        <p:txBody>
          <a:bodyPr/>
          <a:lstStyle/>
          <a:p>
            <a:fld id="{B5CEABB6-07DC-46E8-9B57-56EC44A396E5}" type="slidenum">
              <a:rPr lang="en-US" smtClean="0"/>
              <a:pPr/>
              <a:t>8</a:t>
            </a:fld>
            <a:endParaRPr lang="en-US"/>
          </a:p>
        </p:txBody>
      </p:sp>
      <p:sp>
        <p:nvSpPr>
          <p:cNvPr id="6" name="Table Placeholder 5">
            <a:extLst>
              <a:ext uri="{FF2B5EF4-FFF2-40B4-BE49-F238E27FC236}">
                <a16:creationId xmlns:a16="http://schemas.microsoft.com/office/drawing/2014/main" id="{DBEC60C0-AC54-E1C9-A0C2-7C42933203C3}"/>
              </a:ext>
            </a:extLst>
          </p:cNvPr>
          <p:cNvSpPr>
            <a:spLocks noGrp="1"/>
          </p:cNvSpPr>
          <p:nvPr>
            <p:ph type="tbl" sz="quarter" idx="10"/>
          </p:nvPr>
        </p:nvSpPr>
        <p:spPr>
          <a:xfrm>
            <a:off x="923545" y="1651819"/>
            <a:ext cx="10354052" cy="4289876"/>
          </a:xfrm>
        </p:spPr>
        <p:txBody>
          <a:bodyPr>
            <a:normAutofit fontScale="92500" lnSpcReduction="10000"/>
          </a:bodyPr>
          <a:lstStyle/>
          <a:p>
            <a:r>
              <a:rPr lang="en-US" b="1"/>
              <a:t>Trend Identification: </a:t>
            </a:r>
            <a:r>
              <a:rPr lang="en-US"/>
              <a:t>Utilizing LSTM to analyze historical data and identify underlying trends within the NIFTY 50 index.</a:t>
            </a:r>
          </a:p>
          <a:p>
            <a:r>
              <a:rPr lang="en-US" b="1"/>
              <a:t>Forecasting Accuracy: </a:t>
            </a:r>
            <a:r>
              <a:rPr lang="en-US"/>
              <a:t>Implementing RNN models to forecast future volatility in closing prices, with a focus on improving prediction accuracy and understanding market behavior.</a:t>
            </a:r>
          </a:p>
          <a:p>
            <a:r>
              <a:rPr lang="en-US" b="1"/>
              <a:t>Machine Learning Integration: </a:t>
            </a:r>
            <a:r>
              <a:rPr lang="en-US"/>
              <a:t>Applying LSTM deep learning algorithm to enhance the predictive capability for the NIFTY 50 index's future stock returns.</a:t>
            </a:r>
          </a:p>
          <a:p>
            <a:r>
              <a:rPr lang="en-US" b="1"/>
              <a:t>Volatility Analysis: </a:t>
            </a:r>
            <a:r>
              <a:rPr lang="en-US"/>
              <a:t>Modeling the volatility of the NIFTY 50 using advanced techniques to capture the dynamic nature of the market and inform risk management strategies.</a:t>
            </a:r>
          </a:p>
          <a:p>
            <a:r>
              <a:rPr lang="en-US" b="1"/>
              <a:t>Comprehensive Approach: </a:t>
            </a:r>
            <a:r>
              <a:rPr lang="en-US"/>
              <a:t>Combining various statistical and machine learning methods to provide a robust analysis of the NIFTY 50 time series data, aiding in investment decision-making.</a:t>
            </a:r>
            <a:endParaRPr lang="en-IN"/>
          </a:p>
        </p:txBody>
      </p:sp>
    </p:spTree>
    <p:extLst>
      <p:ext uri="{BB962C8B-B14F-4D97-AF65-F5344CB8AC3E}">
        <p14:creationId xmlns:p14="http://schemas.microsoft.com/office/powerpoint/2010/main" val="23235007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DD59383-E6CD-CF57-B9CF-5820B1CECE61}"/>
              </a:ext>
            </a:extLst>
          </p:cNvPr>
          <p:cNvSpPr>
            <a:spLocks noGrp="1"/>
          </p:cNvSpPr>
          <p:nvPr>
            <p:ph type="title"/>
          </p:nvPr>
        </p:nvSpPr>
        <p:spPr>
          <a:xfrm>
            <a:off x="916385" y="446313"/>
            <a:ext cx="5179615" cy="1448747"/>
          </a:xfrm>
        </p:spPr>
        <p:txBody>
          <a:bodyPr anchor="ctr">
            <a:normAutofit/>
          </a:bodyPr>
          <a:lstStyle/>
          <a:p>
            <a:r>
              <a:rPr lang="en-US"/>
              <a:t>Forecasting Using </a:t>
            </a:r>
            <a:r>
              <a:rPr lang="en-US" err="1"/>
              <a:t>lstm</a:t>
            </a:r>
            <a:r>
              <a:rPr lang="en-US"/>
              <a:t> </a:t>
            </a:r>
          </a:p>
        </p:txBody>
      </p:sp>
      <p:sp>
        <p:nvSpPr>
          <p:cNvPr id="8" name="Content Placeholder 7">
            <a:extLst>
              <a:ext uri="{FF2B5EF4-FFF2-40B4-BE49-F238E27FC236}">
                <a16:creationId xmlns:a16="http://schemas.microsoft.com/office/drawing/2014/main" id="{8B672BC8-D7EC-066C-9025-5F29713D8495}"/>
              </a:ext>
            </a:extLst>
          </p:cNvPr>
          <p:cNvSpPr>
            <a:spLocks noGrp="1"/>
          </p:cNvSpPr>
          <p:nvPr>
            <p:ph sz="quarter" idx="10"/>
          </p:nvPr>
        </p:nvSpPr>
        <p:spPr>
          <a:xfrm>
            <a:off x="914399" y="2022250"/>
            <a:ext cx="5181600" cy="3747180"/>
          </a:xfrm>
        </p:spPr>
        <p:txBody>
          <a:bodyPr vert="horz" lIns="91440" tIns="45720" rIns="91440" bIns="45720" rtlCol="0" anchor="t">
            <a:noAutofit/>
          </a:bodyPr>
          <a:lstStyle/>
          <a:p>
            <a:pPr marL="171450" indent="-171450" algn="just">
              <a:buChar char="•"/>
            </a:pPr>
            <a:r>
              <a:rPr lang="en-US"/>
              <a:t>Definition and Background::LSTM is a type of recurrent neural network (RNN) capable of learning order dependence in sequence prediction problems. Unlike standard feedforward neural networks, LSTM has feedback connections that make it capable of processing entire sequences of data.</a:t>
            </a:r>
          </a:p>
          <a:p>
            <a:pPr marL="171450" indent="-171450" algn="just">
              <a:buChar char="•"/>
            </a:pPr>
            <a:r>
              <a:rPr lang="en-US"/>
              <a:t>Importance in Time Series Analysis: LSTMs are well-suited for time series prediction tasks because they can store past information. This is crucial in stock price forecasting, where past price information is valuable for predicting future stock prices.</a:t>
            </a:r>
          </a:p>
          <a:p>
            <a:pPr marL="171450" indent="-171450" algn="just">
              <a:buChar char="•"/>
            </a:pPr>
            <a:endParaRPr lang="en-US"/>
          </a:p>
        </p:txBody>
      </p:sp>
      <p:sp>
        <p:nvSpPr>
          <p:cNvPr id="13" name="Slide Number Placeholder 3">
            <a:extLst>
              <a:ext uri="{FF2B5EF4-FFF2-40B4-BE49-F238E27FC236}">
                <a16:creationId xmlns:a16="http://schemas.microsoft.com/office/drawing/2014/main" id="{69694D67-DB8F-159A-ACA7-C83652CFC213}"/>
              </a:ext>
            </a:extLst>
          </p:cNvPr>
          <p:cNvSpPr>
            <a:spLocks noGrp="1"/>
          </p:cNvSpPr>
          <p:nvPr>
            <p:ph type="sldNum" sz="quarter" idx="4"/>
          </p:nvPr>
        </p:nvSpPr>
        <p:spPr>
          <a:xfrm>
            <a:off x="914400" y="6246254"/>
            <a:ext cx="631065" cy="296214"/>
          </a:xfrm>
        </p:spPr>
        <p:txBody>
          <a:bodyPr/>
          <a:lstStyle/>
          <a:p>
            <a:pPr>
              <a:spcAft>
                <a:spcPts val="600"/>
              </a:spcAft>
            </a:pPr>
            <a:fld id="{B5CEABB6-07DC-46E8-9B57-56EC44A396E5}" type="slidenum">
              <a:rPr lang="en-US" smtClean="0"/>
              <a:pPr>
                <a:spcAft>
                  <a:spcPts val="600"/>
                </a:spcAft>
              </a:pPr>
              <a:t>9</a:t>
            </a:fld>
            <a:endParaRPr lang="en-US"/>
          </a:p>
        </p:txBody>
      </p:sp>
      <p:pic>
        <p:nvPicPr>
          <p:cNvPr id="2" name="Picture 1" descr="LSTM Recurrent Neural Networks — How to Teach a Network to Remember the  Past | by Saul Dobilas | Towards Data Science">
            <a:extLst>
              <a:ext uri="{FF2B5EF4-FFF2-40B4-BE49-F238E27FC236}">
                <a16:creationId xmlns:a16="http://schemas.microsoft.com/office/drawing/2014/main" id="{DB8A6DBE-70B4-1ECC-9353-2B457EFD5E7A}"/>
              </a:ext>
            </a:extLst>
          </p:cNvPr>
          <p:cNvPicPr>
            <a:picLocks noChangeAspect="1"/>
          </p:cNvPicPr>
          <p:nvPr/>
        </p:nvPicPr>
        <p:blipFill rotWithShape="1">
          <a:blip r:embed="rId3"/>
          <a:srcRect l="10196" r="15245" b="-1"/>
          <a:stretch/>
        </p:blipFill>
        <p:spPr>
          <a:xfrm>
            <a:off x="6076950" y="10"/>
            <a:ext cx="6115050" cy="6868876"/>
          </a:xfrm>
          <a:custGeom>
            <a:avLst/>
            <a:gdLst>
              <a:gd name="connsiteX0" fmla="*/ 0 w 6115050"/>
              <a:gd name="connsiteY0" fmla="*/ 0 h 6858000"/>
              <a:gd name="connsiteX1" fmla="*/ 6115050 w 6115050"/>
              <a:gd name="connsiteY1" fmla="*/ 0 h 6858000"/>
              <a:gd name="connsiteX2" fmla="*/ 6115050 w 6115050"/>
              <a:gd name="connsiteY2" fmla="*/ 6858000 h 6858000"/>
              <a:gd name="connsiteX3" fmla="*/ 0 w 6115050"/>
              <a:gd name="connsiteY3" fmla="*/ 6858000 h 6858000"/>
              <a:gd name="connsiteX4" fmla="*/ 0 w 6115050"/>
              <a:gd name="connsiteY4" fmla="*/ 0 h 6858000"/>
              <a:gd name="connsiteX0" fmla="*/ 2024742 w 6115050"/>
              <a:gd name="connsiteY0" fmla="*/ 0 h 6858000"/>
              <a:gd name="connsiteX1" fmla="*/ 6115050 w 6115050"/>
              <a:gd name="connsiteY1" fmla="*/ 0 h 6858000"/>
              <a:gd name="connsiteX2" fmla="*/ 6115050 w 6115050"/>
              <a:gd name="connsiteY2" fmla="*/ 6858000 h 6858000"/>
              <a:gd name="connsiteX3" fmla="*/ 0 w 6115050"/>
              <a:gd name="connsiteY3" fmla="*/ 6858000 h 6858000"/>
              <a:gd name="connsiteX4" fmla="*/ 2024742 w 6115050"/>
              <a:gd name="connsiteY4" fmla="*/ 0 h 6858000"/>
              <a:gd name="connsiteX0" fmla="*/ 2024742 w 6115050"/>
              <a:gd name="connsiteY0" fmla="*/ 0 h 6858000"/>
              <a:gd name="connsiteX1" fmla="*/ 6115050 w 6115050"/>
              <a:gd name="connsiteY1" fmla="*/ 0 h 6858000"/>
              <a:gd name="connsiteX2" fmla="*/ 6115050 w 6115050"/>
              <a:gd name="connsiteY2" fmla="*/ 3603171 h 6858000"/>
              <a:gd name="connsiteX3" fmla="*/ 6115050 w 6115050"/>
              <a:gd name="connsiteY3" fmla="*/ 6858000 h 6858000"/>
              <a:gd name="connsiteX4" fmla="*/ 0 w 6115050"/>
              <a:gd name="connsiteY4" fmla="*/ 6858000 h 6858000"/>
              <a:gd name="connsiteX5" fmla="*/ 2024742 w 6115050"/>
              <a:gd name="connsiteY5" fmla="*/ 0 h 6858000"/>
              <a:gd name="connsiteX0" fmla="*/ 2024742 w 6115050"/>
              <a:gd name="connsiteY0" fmla="*/ 0 h 6868886"/>
              <a:gd name="connsiteX1" fmla="*/ 6115050 w 6115050"/>
              <a:gd name="connsiteY1" fmla="*/ 0 h 6868886"/>
              <a:gd name="connsiteX2" fmla="*/ 6115050 w 6115050"/>
              <a:gd name="connsiteY2" fmla="*/ 3603171 h 6868886"/>
              <a:gd name="connsiteX3" fmla="*/ 5157107 w 6115050"/>
              <a:gd name="connsiteY3" fmla="*/ 6868886 h 6868886"/>
              <a:gd name="connsiteX4" fmla="*/ 0 w 6115050"/>
              <a:gd name="connsiteY4" fmla="*/ 6858000 h 6868886"/>
              <a:gd name="connsiteX5" fmla="*/ 2024742 w 6115050"/>
              <a:gd name="connsiteY5" fmla="*/ 0 h 6868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15050" h="6868886">
                <a:moveTo>
                  <a:pt x="2024742" y="0"/>
                </a:moveTo>
                <a:lnTo>
                  <a:pt x="6115050" y="0"/>
                </a:lnTo>
                <a:lnTo>
                  <a:pt x="6115050" y="3603171"/>
                </a:lnTo>
                <a:lnTo>
                  <a:pt x="5157107" y="6868886"/>
                </a:lnTo>
                <a:lnTo>
                  <a:pt x="0" y="6858000"/>
                </a:lnTo>
                <a:lnTo>
                  <a:pt x="2024742" y="0"/>
                </a:lnTo>
                <a:close/>
              </a:path>
            </a:pathLst>
          </a:custGeom>
          <a:noFill/>
        </p:spPr>
      </p:pic>
    </p:spTree>
    <p:extLst>
      <p:ext uri="{BB962C8B-B14F-4D97-AF65-F5344CB8AC3E}">
        <p14:creationId xmlns:p14="http://schemas.microsoft.com/office/powerpoint/2010/main" val="56176599"/>
      </p:ext>
    </p:extLst>
  </p:cSld>
  <p:clrMapOvr>
    <a:masterClrMapping/>
  </p:clrMapOvr>
</p:sld>
</file>

<file path=ppt/theme/theme1.xml><?xml version="1.0" encoding="utf-8"?>
<a:theme xmlns:a="http://schemas.openxmlformats.org/drawingml/2006/main" name="Custom">
  <a:themeElements>
    <a:clrScheme name="Custom 149">
      <a:dk1>
        <a:sysClr val="windowText" lastClr="000000"/>
      </a:dk1>
      <a:lt1>
        <a:sysClr val="window" lastClr="FFFFFF"/>
      </a:lt1>
      <a:dk2>
        <a:srgbClr val="44546A"/>
      </a:dk2>
      <a:lt2>
        <a:srgbClr val="E7E6E6"/>
      </a:lt2>
      <a:accent1>
        <a:srgbClr val="E9E6D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56">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22318419_win32_SL_V9" id="{8502042B-488E-4F33-AD20-77B40A1BC1AA}" vid="{A90C26AF-23CA-48C5-BFF9-84DC7B1C917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268EFD9E-464D-4A64-8503-21EC02601551}">
  <ds:schemaRefs>
    <ds:schemaRef ds:uri="16c05727-aa75-4e4a-9b5f-8a80a1165891"/>
    <ds:schemaRef ds:uri="230e9df3-be65-4c73-a93b-d1236ebd677e"/>
    <ds:schemaRef ds:uri="71af3243-3dd4-4a8d-8c0d-dd76da1f02a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B133F63F-9110-40E7-9727-485934F41506}">
  <ds:schemaRefs>
    <ds:schemaRef ds:uri="http://schemas.microsoft.com/sharepoint/v3/contenttype/forms"/>
  </ds:schemaRefs>
</ds:datastoreItem>
</file>

<file path=customXml/itemProps3.xml><?xml version="1.0" encoding="utf-8"?>
<ds:datastoreItem xmlns:ds="http://schemas.openxmlformats.org/officeDocument/2006/customXml" ds:itemID="{17B53FD5-8F3E-4406-8404-9F78B5E6376E}">
  <ds:schemaRefs>
    <ds:schemaRef ds:uri="230e9df3-be65-4c73-a93b-d1236ebd677e"/>
    <ds:schemaRef ds:uri="71af3243-3dd4-4a8d-8c0d-dd76da1f02a5"/>
    <ds:schemaRef ds:uri="http://schemas.microsoft.com/office/2006/metadata/properties"/>
    <ds:schemaRef ds:uri="http://schemas.microsoft.com/office/infopath/2007/PartnerControls"/>
    <ds:schemaRef ds:uri="http://schemas.microsoft.com/sharepoint/v3"/>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
  <Application>Microsoft Office PowerPoint</Application>
  <PresentationFormat>Widescreen</PresentationFormat>
  <Slides>19</Slides>
  <Notes>8</Notes>
  <HiddenSlides>0</HiddenSlides>
  <ScaleCrop>false</ScaleCrop>
  <HeadingPairs>
    <vt:vector size="4" baseType="variant">
      <vt:variant>
        <vt:lpstr>Theme</vt:lpstr>
      </vt:variant>
      <vt:variant>
        <vt:i4>1</vt:i4>
      </vt:variant>
      <vt:variant>
        <vt:lpstr>Slide Titles</vt:lpstr>
      </vt:variant>
      <vt:variant>
        <vt:i4>19</vt:i4>
      </vt:variant>
    </vt:vector>
  </HeadingPairs>
  <TitlesOfParts>
    <vt:vector size="20" baseType="lpstr">
      <vt:lpstr>Custom</vt:lpstr>
      <vt:lpstr>Sector-wise Analysis and Forecasting of NIFTY50  </vt:lpstr>
      <vt:lpstr>  •Kaggle ID: https://www.kaggle.com/datasets/rohanrao/nifty50-stock-market-data   •GitHub Repo: https://github.com/rohanvitrouthu/sectoralstockanalysis</vt:lpstr>
      <vt:lpstr>Introduction </vt:lpstr>
      <vt:lpstr>About The Data set</vt:lpstr>
      <vt:lpstr>Literature Review</vt:lpstr>
      <vt:lpstr>Automobile sector exploratory data analysis</vt:lpstr>
      <vt:lpstr>Automobile sector exploratory data analysis</vt:lpstr>
      <vt:lpstr>Time Series analysis and forecasting</vt:lpstr>
      <vt:lpstr>Forecasting Using lstm </vt:lpstr>
      <vt:lpstr>Best Performing Stock in each sector</vt:lpstr>
      <vt:lpstr>Best Performing Stocks in each sector</vt:lpstr>
      <vt:lpstr>Best Performing Stocks in each sector</vt:lpstr>
      <vt:lpstr>Rmse &amp; nrmse values of the stocks </vt:lpstr>
      <vt:lpstr>Forecasting using rnn( Recurrent neural networks)</vt:lpstr>
      <vt:lpstr>Forecasting using rnn model for ‘tata motors’ and ‘bajaj auto’ stocks</vt:lpstr>
      <vt:lpstr>Growth Percentages</vt:lpstr>
      <vt:lpstr>Future work</vt:lpstr>
      <vt:lpstr>References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Pitch deck</dc:title>
  <dc:creator/>
  <cp:revision>3</cp:revision>
  <dcterms:created xsi:type="dcterms:W3CDTF">2024-04-16T20:49:15Z</dcterms:created>
  <dcterms:modified xsi:type="dcterms:W3CDTF">2024-05-16T15:57:31Z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